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3"/>
  </p:sldMasterIdLst>
  <p:notesMasterIdLst>
    <p:notesMasterId r:id="rId16"/>
  </p:notesMasterIdLst>
  <p:sldIdLst>
    <p:sldId id="256" r:id="rId4"/>
    <p:sldId id="258" r:id="rId5"/>
    <p:sldId id="259" r:id="rId6"/>
    <p:sldId id="320" r:id="rId7"/>
    <p:sldId id="261" r:id="rId8"/>
    <p:sldId id="318" r:id="rId9"/>
    <p:sldId id="321" r:id="rId10"/>
    <p:sldId id="260" r:id="rId11"/>
    <p:sldId id="319" r:id="rId12"/>
    <p:sldId id="294" r:id="rId13"/>
    <p:sldId id="272" r:id="rId14"/>
    <p:sldId id="262" r:id="rId15"/>
  </p:sldIdLst>
  <p:sldSz cx="9144000" cy="5143500" type="screen16x9"/>
  <p:notesSz cx="6858000" cy="9144000"/>
  <p:embeddedFontLst>
    <p:embeddedFont>
      <p:font typeface="Patrick Hand" panose="00000500000000000000" pitchFamily="2" charset="0"/>
      <p:regular r:id="rId17"/>
    </p:embeddedFont>
    <p:embeddedFont>
      <p:font typeface="Patrick Hand SC" panose="00000500000000000000" pitchFamily="2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0F3746-2E0A-46BD-8872-233BDD1C5CDC}" v="6" dt="2024-05-07T20:41:32.723"/>
  </p1510:revLst>
</p1510:revInfo>
</file>

<file path=ppt/tableStyles.xml><?xml version="1.0" encoding="utf-8"?>
<a:tblStyleLst xmlns:a="http://schemas.openxmlformats.org/drawingml/2006/main" def="{E4B446D1-3753-4FE5-B991-62747CE4C342}">
  <a:tblStyle styleId="{E4B446D1-3753-4FE5-B991-62747CE4C3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a Paz Martinez - Colegio Manquecura Ñuñoa" userId="b71b9a98-ca78-4382-a240-1bcc7c130f40" providerId="ADAL" clId="{400F3746-2E0A-46BD-8872-233BDD1C5CDC}"/>
    <pc:docChg chg="custSel addSld delSld modSld sldOrd">
      <pc:chgData name="Dana Paz Martinez - Colegio Manquecura Ñuñoa" userId="b71b9a98-ca78-4382-a240-1bcc7c130f40" providerId="ADAL" clId="{400F3746-2E0A-46BD-8872-233BDD1C5CDC}" dt="2024-05-08T12:00:38.579" v="706" actId="20577"/>
      <pc:docMkLst>
        <pc:docMk/>
      </pc:docMkLst>
      <pc:sldChg chg="modSp mod">
        <pc:chgData name="Dana Paz Martinez - Colegio Manquecura Ñuñoa" userId="b71b9a98-ca78-4382-a240-1bcc7c130f40" providerId="ADAL" clId="{400F3746-2E0A-46BD-8872-233BDD1C5CDC}" dt="2024-05-08T12:00:38.579" v="706" actId="20577"/>
        <pc:sldMkLst>
          <pc:docMk/>
          <pc:sldMk cId="0" sldId="256"/>
        </pc:sldMkLst>
        <pc:spChg chg="mod">
          <ac:chgData name="Dana Paz Martinez - Colegio Manquecura Ñuñoa" userId="b71b9a98-ca78-4382-a240-1bcc7c130f40" providerId="ADAL" clId="{400F3746-2E0A-46BD-8872-233BDD1C5CDC}" dt="2024-05-08T12:00:38.579" v="706" actId="20577"/>
          <ac:spMkLst>
            <pc:docMk/>
            <pc:sldMk cId="0" sldId="256"/>
            <ac:spMk id="149" creationId="{00000000-0000-0000-0000-000000000000}"/>
          </ac:spMkLst>
        </pc:spChg>
        <pc:spChg chg="mod">
          <ac:chgData name="Dana Paz Martinez - Colegio Manquecura Ñuñoa" userId="b71b9a98-ca78-4382-a240-1bcc7c130f40" providerId="ADAL" clId="{400F3746-2E0A-46BD-8872-233BDD1C5CDC}" dt="2024-05-07T20:22:07.622" v="1" actId="20577"/>
          <ac:spMkLst>
            <pc:docMk/>
            <pc:sldMk cId="0" sldId="256"/>
            <ac:spMk id="150" creationId="{00000000-0000-0000-0000-000000000000}"/>
          </ac:spMkLst>
        </pc:spChg>
      </pc:sldChg>
      <pc:sldChg chg="addSp delSp modSp mod">
        <pc:chgData name="Dana Paz Martinez - Colegio Manquecura Ñuñoa" userId="b71b9a98-ca78-4382-a240-1bcc7c130f40" providerId="ADAL" clId="{400F3746-2E0A-46BD-8872-233BDD1C5CDC}" dt="2024-05-07T20:27:26.528" v="115" actId="1038"/>
        <pc:sldMkLst>
          <pc:docMk/>
          <pc:sldMk cId="0" sldId="259"/>
        </pc:sldMkLst>
        <pc:spChg chg="mod">
          <ac:chgData name="Dana Paz Martinez - Colegio Manquecura Ñuñoa" userId="b71b9a98-ca78-4382-a240-1bcc7c130f40" providerId="ADAL" clId="{400F3746-2E0A-46BD-8872-233BDD1C5CDC}" dt="2024-05-07T20:24:19.725" v="70" actId="14100"/>
          <ac:spMkLst>
            <pc:docMk/>
            <pc:sldMk cId="0" sldId="259"/>
            <ac:spMk id="328" creationId="{00000000-0000-0000-0000-000000000000}"/>
          </ac:spMkLst>
        </pc:spChg>
        <pc:spChg chg="mod">
          <ac:chgData name="Dana Paz Martinez - Colegio Manquecura Ñuñoa" userId="b71b9a98-ca78-4382-a240-1bcc7c130f40" providerId="ADAL" clId="{400F3746-2E0A-46BD-8872-233BDD1C5CDC}" dt="2024-05-07T20:24:36.803" v="107" actId="20577"/>
          <ac:spMkLst>
            <pc:docMk/>
            <pc:sldMk cId="0" sldId="259"/>
            <ac:spMk id="329" creationId="{00000000-0000-0000-0000-000000000000}"/>
          </ac:spMkLst>
        </pc:spChg>
        <pc:spChg chg="mod">
          <ac:chgData name="Dana Paz Martinez - Colegio Manquecura Ñuñoa" userId="b71b9a98-ca78-4382-a240-1bcc7c130f40" providerId="ADAL" clId="{400F3746-2E0A-46BD-8872-233BDD1C5CDC}" dt="2024-05-07T20:23:48.482" v="38" actId="1076"/>
          <ac:spMkLst>
            <pc:docMk/>
            <pc:sldMk cId="0" sldId="259"/>
            <ac:spMk id="335" creationId="{00000000-0000-0000-0000-000000000000}"/>
          </ac:spMkLst>
        </pc:spChg>
        <pc:spChg chg="mod">
          <ac:chgData name="Dana Paz Martinez - Colegio Manquecura Ñuñoa" userId="b71b9a98-ca78-4382-a240-1bcc7c130f40" providerId="ADAL" clId="{400F3746-2E0A-46BD-8872-233BDD1C5CDC}" dt="2024-05-07T20:23:56.425" v="40" actId="1076"/>
          <ac:spMkLst>
            <pc:docMk/>
            <pc:sldMk cId="0" sldId="259"/>
            <ac:spMk id="336" creationId="{00000000-0000-0000-0000-000000000000}"/>
          </ac:spMkLst>
        </pc:spChg>
        <pc:spChg chg="mod">
          <ac:chgData name="Dana Paz Martinez - Colegio Manquecura Ñuñoa" userId="b71b9a98-ca78-4382-a240-1bcc7c130f40" providerId="ADAL" clId="{400F3746-2E0A-46BD-8872-233BDD1C5CDC}" dt="2024-05-07T20:24:03.874" v="42" actId="1076"/>
          <ac:spMkLst>
            <pc:docMk/>
            <pc:sldMk cId="0" sldId="259"/>
            <ac:spMk id="337" creationId="{00000000-0000-0000-0000-000000000000}"/>
          </ac:spMkLst>
        </pc:spChg>
        <pc:picChg chg="add mod modCrop">
          <ac:chgData name="Dana Paz Martinez - Colegio Manquecura Ñuñoa" userId="b71b9a98-ca78-4382-a240-1bcc7c130f40" providerId="ADAL" clId="{400F3746-2E0A-46BD-8872-233BDD1C5CDC}" dt="2024-05-07T20:27:26.528" v="115" actId="1038"/>
          <ac:picMkLst>
            <pc:docMk/>
            <pc:sldMk cId="0" sldId="259"/>
            <ac:picMk id="4" creationId="{ED466A40-7398-F83E-8454-3A558D2C79B6}"/>
          </ac:picMkLst>
        </pc:picChg>
        <pc:picChg chg="del">
          <ac:chgData name="Dana Paz Martinez - Colegio Manquecura Ñuñoa" userId="b71b9a98-ca78-4382-a240-1bcc7c130f40" providerId="ADAL" clId="{400F3746-2E0A-46BD-8872-233BDD1C5CDC}" dt="2024-05-07T20:24:09.552" v="43" actId="478"/>
          <ac:picMkLst>
            <pc:docMk/>
            <pc:sldMk cId="0" sldId="259"/>
            <ac:picMk id="10" creationId="{037CB5FA-8441-B51C-C32D-5814D5B39E25}"/>
          </ac:picMkLst>
        </pc:picChg>
      </pc:sldChg>
      <pc:sldChg chg="addSp delSp modSp mod ord">
        <pc:chgData name="Dana Paz Martinez - Colegio Manquecura Ñuñoa" userId="b71b9a98-ca78-4382-a240-1bcc7c130f40" providerId="ADAL" clId="{400F3746-2E0A-46BD-8872-233BDD1C5CDC}" dt="2024-05-07T20:37:28.593" v="224"/>
        <pc:sldMkLst>
          <pc:docMk/>
          <pc:sldMk cId="0" sldId="261"/>
        </pc:sldMkLst>
        <pc:spChg chg="add del mod">
          <ac:chgData name="Dana Paz Martinez - Colegio Manquecura Ñuñoa" userId="b71b9a98-ca78-4382-a240-1bcc7c130f40" providerId="ADAL" clId="{400F3746-2E0A-46BD-8872-233BDD1C5CDC}" dt="2024-05-07T20:35:27.844" v="195" actId="478"/>
          <ac:spMkLst>
            <pc:docMk/>
            <pc:sldMk cId="0" sldId="261"/>
            <ac:spMk id="3" creationId="{279B9DBD-7BF0-4053-B62B-C349BF8584D9}"/>
          </ac:spMkLst>
        </pc:spChg>
        <pc:spChg chg="del mod">
          <ac:chgData name="Dana Paz Martinez - Colegio Manquecura Ñuñoa" userId="b71b9a98-ca78-4382-a240-1bcc7c130f40" providerId="ADAL" clId="{400F3746-2E0A-46BD-8872-233BDD1C5CDC}" dt="2024-05-07T20:35:25.485" v="193" actId="478"/>
          <ac:spMkLst>
            <pc:docMk/>
            <pc:sldMk cId="0" sldId="261"/>
            <ac:spMk id="4" creationId="{82BE134C-4E44-88A5-112E-F4C112689337}"/>
          </ac:spMkLst>
        </pc:spChg>
        <pc:grpChg chg="del">
          <ac:chgData name="Dana Paz Martinez - Colegio Manquecura Ñuñoa" userId="b71b9a98-ca78-4382-a240-1bcc7c130f40" providerId="ADAL" clId="{400F3746-2E0A-46BD-8872-233BDD1C5CDC}" dt="2024-05-07T20:35:56.555" v="201" actId="478"/>
          <ac:grpSpMkLst>
            <pc:docMk/>
            <pc:sldMk cId="0" sldId="261"/>
            <ac:grpSpMk id="398" creationId="{00000000-0000-0000-0000-000000000000}"/>
          </ac:grpSpMkLst>
        </pc:grpChg>
        <pc:picChg chg="add mod">
          <ac:chgData name="Dana Paz Martinez - Colegio Manquecura Ñuñoa" userId="b71b9a98-ca78-4382-a240-1bcc7c130f40" providerId="ADAL" clId="{400F3746-2E0A-46BD-8872-233BDD1C5CDC}" dt="2024-05-07T20:37:19.762" v="221" actId="1076"/>
          <ac:picMkLst>
            <pc:docMk/>
            <pc:sldMk cId="0" sldId="261"/>
            <ac:picMk id="7" creationId="{9517EB8F-01C1-9662-4B7F-72F89C5B9F96}"/>
          </ac:picMkLst>
        </pc:picChg>
        <pc:picChg chg="add mod">
          <ac:chgData name="Dana Paz Martinez - Colegio Manquecura Ñuñoa" userId="b71b9a98-ca78-4382-a240-1bcc7c130f40" providerId="ADAL" clId="{400F3746-2E0A-46BD-8872-233BDD1C5CDC}" dt="2024-05-07T20:37:21.948" v="222" actId="1076"/>
          <ac:picMkLst>
            <pc:docMk/>
            <pc:sldMk cId="0" sldId="261"/>
            <ac:picMk id="9" creationId="{9695BE5D-BC83-A9C9-61E3-DEE82064EF3B}"/>
          </ac:picMkLst>
        </pc:picChg>
        <pc:picChg chg="del">
          <ac:chgData name="Dana Paz Martinez - Colegio Manquecura Ñuñoa" userId="b71b9a98-ca78-4382-a240-1bcc7c130f40" providerId="ADAL" clId="{400F3746-2E0A-46BD-8872-233BDD1C5CDC}" dt="2024-05-07T20:35:26.760" v="194" actId="478"/>
          <ac:picMkLst>
            <pc:docMk/>
            <pc:sldMk cId="0" sldId="261"/>
            <ac:picMk id="4098" creationId="{A1482C38-F507-1EDF-2BA5-113CD3AF0484}"/>
          </ac:picMkLst>
        </pc:picChg>
      </pc:sldChg>
      <pc:sldChg chg="ord">
        <pc:chgData name="Dana Paz Martinez - Colegio Manquecura Ñuñoa" userId="b71b9a98-ca78-4382-a240-1bcc7c130f40" providerId="ADAL" clId="{400F3746-2E0A-46BD-8872-233BDD1C5CDC}" dt="2024-05-08T11:59:36.765" v="704"/>
        <pc:sldMkLst>
          <pc:docMk/>
          <pc:sldMk cId="0" sldId="294"/>
        </pc:sldMkLst>
      </pc:sldChg>
      <pc:sldChg chg="del">
        <pc:chgData name="Dana Paz Martinez - Colegio Manquecura Ñuñoa" userId="b71b9a98-ca78-4382-a240-1bcc7c130f40" providerId="ADAL" clId="{400F3746-2E0A-46BD-8872-233BDD1C5CDC}" dt="2024-05-07T20:37:43.913" v="226" actId="47"/>
        <pc:sldMkLst>
          <pc:docMk/>
          <pc:sldMk cId="725141973" sldId="317"/>
        </pc:sldMkLst>
      </pc:sldChg>
      <pc:sldChg chg="modSp mod">
        <pc:chgData name="Dana Paz Martinez - Colegio Manquecura Ñuñoa" userId="b71b9a98-ca78-4382-a240-1bcc7c130f40" providerId="ADAL" clId="{400F3746-2E0A-46BD-8872-233BDD1C5CDC}" dt="2024-05-07T20:38:18.485" v="290" actId="20577"/>
        <pc:sldMkLst>
          <pc:docMk/>
          <pc:sldMk cId="263486597" sldId="318"/>
        </pc:sldMkLst>
        <pc:spChg chg="mod">
          <ac:chgData name="Dana Paz Martinez - Colegio Manquecura Ñuñoa" userId="b71b9a98-ca78-4382-a240-1bcc7c130f40" providerId="ADAL" clId="{400F3746-2E0A-46BD-8872-233BDD1C5CDC}" dt="2024-05-07T20:38:18.485" v="290" actId="20577"/>
          <ac:spMkLst>
            <pc:docMk/>
            <pc:sldMk cId="263486597" sldId="318"/>
            <ac:spMk id="4" creationId="{82BE134C-4E44-88A5-112E-F4C112689337}"/>
          </ac:spMkLst>
        </pc:spChg>
        <pc:spChg chg="mod">
          <ac:chgData name="Dana Paz Martinez - Colegio Manquecura Ñuñoa" userId="b71b9a98-ca78-4382-a240-1bcc7c130f40" providerId="ADAL" clId="{400F3746-2E0A-46BD-8872-233BDD1C5CDC}" dt="2024-05-07T20:37:46.424" v="228" actId="20577"/>
          <ac:spMkLst>
            <pc:docMk/>
            <pc:sldMk cId="263486597" sldId="318"/>
            <ac:spMk id="397" creationId="{00000000-0000-0000-0000-000000000000}"/>
          </ac:spMkLst>
        </pc:spChg>
      </pc:sldChg>
      <pc:sldChg chg="delSp modSp add mod">
        <pc:chgData name="Dana Paz Martinez - Colegio Manquecura Ñuñoa" userId="b71b9a98-ca78-4382-a240-1bcc7c130f40" providerId="ADAL" clId="{400F3746-2E0A-46BD-8872-233BDD1C5CDC}" dt="2024-05-07T20:41:44.048" v="702" actId="1076"/>
        <pc:sldMkLst>
          <pc:docMk/>
          <pc:sldMk cId="884627975" sldId="320"/>
        </pc:sldMkLst>
        <pc:spChg chg="mod">
          <ac:chgData name="Dana Paz Martinez - Colegio Manquecura Ñuñoa" userId="b71b9a98-ca78-4382-a240-1bcc7c130f40" providerId="ADAL" clId="{400F3746-2E0A-46BD-8872-233BDD1C5CDC}" dt="2024-05-07T20:41:44.048" v="702" actId="1076"/>
          <ac:spMkLst>
            <pc:docMk/>
            <pc:sldMk cId="884627975" sldId="320"/>
            <ac:spMk id="4" creationId="{82BE134C-4E44-88A5-112E-F4C112689337}"/>
          </ac:spMkLst>
        </pc:spChg>
        <pc:grpChg chg="del mod">
          <ac:chgData name="Dana Paz Martinez - Colegio Manquecura Ñuñoa" userId="b71b9a98-ca78-4382-a240-1bcc7c130f40" providerId="ADAL" clId="{400F3746-2E0A-46BD-8872-233BDD1C5CDC}" dt="2024-05-07T20:41:40.209" v="701" actId="478"/>
          <ac:grpSpMkLst>
            <pc:docMk/>
            <pc:sldMk cId="884627975" sldId="320"/>
            <ac:grpSpMk id="398" creationId="{00000000-0000-0000-0000-000000000000}"/>
          </ac:grpSpMkLst>
        </pc:grpChg>
        <pc:picChg chg="mod">
          <ac:chgData name="Dana Paz Martinez - Colegio Manquecura Ñuñoa" userId="b71b9a98-ca78-4382-a240-1bcc7c130f40" providerId="ADAL" clId="{400F3746-2E0A-46BD-8872-233BDD1C5CDC}" dt="2024-05-07T20:41:32.719" v="698" actId="1076"/>
          <ac:picMkLst>
            <pc:docMk/>
            <pc:sldMk cId="884627975" sldId="320"/>
            <ac:picMk id="4098" creationId="{A1482C38-F507-1EDF-2BA5-113CD3AF0484}"/>
          </ac:picMkLst>
        </pc:picChg>
      </pc:sldChg>
      <pc:sldChg chg="addSp delSp modSp add mod">
        <pc:chgData name="Dana Paz Martinez - Colegio Manquecura Ñuñoa" userId="b71b9a98-ca78-4382-a240-1bcc7c130f40" providerId="ADAL" clId="{400F3746-2E0A-46BD-8872-233BDD1C5CDC}" dt="2024-05-07T20:40:39.816" v="571" actId="732"/>
        <pc:sldMkLst>
          <pc:docMk/>
          <pc:sldMk cId="3812837170" sldId="321"/>
        </pc:sldMkLst>
        <pc:spChg chg="mod">
          <ac:chgData name="Dana Paz Martinez - Colegio Manquecura Ñuñoa" userId="b71b9a98-ca78-4382-a240-1bcc7c130f40" providerId="ADAL" clId="{400F3746-2E0A-46BD-8872-233BDD1C5CDC}" dt="2024-05-07T20:40:06.531" v="566" actId="1076"/>
          <ac:spMkLst>
            <pc:docMk/>
            <pc:sldMk cId="3812837170" sldId="321"/>
            <ac:spMk id="4" creationId="{82BE134C-4E44-88A5-112E-F4C112689337}"/>
          </ac:spMkLst>
        </pc:spChg>
        <pc:spChg chg="mod">
          <ac:chgData name="Dana Paz Martinez - Colegio Manquecura Ñuñoa" userId="b71b9a98-ca78-4382-a240-1bcc7c130f40" providerId="ADAL" clId="{400F3746-2E0A-46BD-8872-233BDD1C5CDC}" dt="2024-05-07T20:39:05.566" v="309" actId="20577"/>
          <ac:spMkLst>
            <pc:docMk/>
            <pc:sldMk cId="3812837170" sldId="321"/>
            <ac:spMk id="395" creationId="{00000000-0000-0000-0000-000000000000}"/>
          </ac:spMkLst>
        </pc:spChg>
        <pc:spChg chg="mod">
          <ac:chgData name="Dana Paz Martinez - Colegio Manquecura Ñuñoa" userId="b71b9a98-ca78-4382-a240-1bcc7c130f40" providerId="ADAL" clId="{400F3746-2E0A-46BD-8872-233BDD1C5CDC}" dt="2024-05-07T20:39:01.090" v="293" actId="20577"/>
          <ac:spMkLst>
            <pc:docMk/>
            <pc:sldMk cId="3812837170" sldId="321"/>
            <ac:spMk id="397" creationId="{00000000-0000-0000-0000-000000000000}"/>
          </ac:spMkLst>
        </pc:spChg>
        <pc:picChg chg="add mod modCrop">
          <ac:chgData name="Dana Paz Martinez - Colegio Manquecura Ñuñoa" userId="b71b9a98-ca78-4382-a240-1bcc7c130f40" providerId="ADAL" clId="{400F3746-2E0A-46BD-8872-233BDD1C5CDC}" dt="2024-05-07T20:40:39.816" v="571" actId="732"/>
          <ac:picMkLst>
            <pc:docMk/>
            <pc:sldMk cId="3812837170" sldId="321"/>
            <ac:picMk id="2" creationId="{18922C14-7C9E-8843-5E56-2B8F99B27D98}"/>
          </ac:picMkLst>
        </pc:picChg>
        <pc:picChg chg="del">
          <ac:chgData name="Dana Paz Martinez - Colegio Manquecura Ñuñoa" userId="b71b9a98-ca78-4382-a240-1bcc7c130f40" providerId="ADAL" clId="{400F3746-2E0A-46BD-8872-233BDD1C5CDC}" dt="2024-05-07T20:39:07.018" v="310" actId="478"/>
          <ac:picMkLst>
            <pc:docMk/>
            <pc:sldMk cId="3812837170" sldId="321"/>
            <ac:picMk id="6146" creationId="{863B81AB-3E56-54F3-45AD-FE4B7E4FAF0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gacae539fd4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1" name="Google Shape;2001;gacae539fd4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acae539fd4_4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acae539fd4_4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976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625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69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1208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2385750" y="445025"/>
            <a:ext cx="43725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7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5958375" y="1454800"/>
            <a:ext cx="2189400" cy="11361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5659575" y="2652800"/>
            <a:ext cx="2488200" cy="10359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6" r:id="rId5"/>
    <p:sldLayoutId id="2147483658" r:id="rId6"/>
    <p:sldLayoutId id="2147483659" r:id="rId7"/>
    <p:sldLayoutId id="2147483660" r:id="rId8"/>
    <p:sldLayoutId id="2147483672" r:id="rId9"/>
    <p:sldLayoutId id="214748367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hyperlink" Target="mailto:ilia.piccione@manquecuranunoa.cl" TargetMode="External"/><Relationship Id="rId4" Type="http://schemas.openxmlformats.org/officeDocument/2006/relationships/hyperlink" Target="mailto:katherine.lazcano@manquecuranunoa.c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idsa-z.com/main/ReadingStuden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dsa-z.com/main/ReadingStuden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173488" y="1473669"/>
            <a:ext cx="6843126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BILINGUAL PROGRAMME</a:t>
            </a:r>
            <a:br>
              <a:rPr lang="en-GB" dirty="0"/>
            </a:br>
            <a:r>
              <a:rPr lang="en-GB" sz="3600" dirty="0"/>
              <a:t>Learning apps / strategies</a:t>
            </a:r>
            <a:endParaRPr sz="3600"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2024</a:t>
            </a:r>
            <a:endParaRPr dirty="0"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2432194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83100" y="250094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985437" y="1487810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0" name="Picture 2" descr="Beneficios de ser bilingüe">
            <a:extLst>
              <a:ext uri="{FF2B5EF4-FFF2-40B4-BE49-F238E27FC236}">
                <a16:creationId xmlns:a16="http://schemas.microsoft.com/office/drawing/2014/main" id="{1035BF37-44CD-7A5A-BF89-FFF75DE0A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831" y="3737584"/>
            <a:ext cx="1383812" cy="9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legio Manquecura Ñuñoa, Santiago, Chile - Cognita School">
            <a:extLst>
              <a:ext uri="{FF2B5EF4-FFF2-40B4-BE49-F238E27FC236}">
                <a16:creationId xmlns:a16="http://schemas.microsoft.com/office/drawing/2014/main" id="{52AEBCC4-FD64-EB0C-66B3-DE1ED9673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461" y="250094"/>
            <a:ext cx="1583691" cy="115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gnita - Symbiotica">
            <a:extLst>
              <a:ext uri="{FF2B5EF4-FFF2-40B4-BE49-F238E27FC236}">
                <a16:creationId xmlns:a16="http://schemas.microsoft.com/office/drawing/2014/main" id="{BE2B3EBF-A1C3-87C6-A2A4-7A7EB34D4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37" y="812129"/>
            <a:ext cx="1827925" cy="3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3" name="Google Shape;2003;p71"/>
          <p:cNvPicPr preferRelativeResize="0"/>
          <p:nvPr/>
        </p:nvPicPr>
        <p:blipFill rotWithShape="1">
          <a:blip r:embed="rId3">
            <a:alphaModFix/>
          </a:blip>
          <a:srcRect r="50517"/>
          <a:stretch/>
        </p:blipFill>
        <p:spPr>
          <a:xfrm>
            <a:off x="1573694" y="955683"/>
            <a:ext cx="2135957" cy="2412942"/>
          </a:xfrm>
          <a:prstGeom prst="rect">
            <a:avLst/>
          </a:prstGeom>
          <a:noFill/>
          <a:ln>
            <a:noFill/>
          </a:ln>
        </p:spPr>
      </p:pic>
      <p:sp>
        <p:nvSpPr>
          <p:cNvPr id="2004" name="Google Shape;2004;p71"/>
          <p:cNvSpPr txBox="1">
            <a:spLocks noGrp="1"/>
          </p:cNvSpPr>
          <p:nvPr>
            <p:ph type="title"/>
          </p:nvPr>
        </p:nvSpPr>
        <p:spPr>
          <a:xfrm flipH="1">
            <a:off x="5958951" y="544787"/>
            <a:ext cx="2488200" cy="1136100"/>
          </a:xfrm>
          <a:prstGeom prst="rect">
            <a:avLst/>
          </a:prstGeom>
        </p:spPr>
        <p:txBody>
          <a:bodyPr spcFirstLastPara="1" wrap="square" lIns="720000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Remember </a:t>
            </a:r>
            <a:endParaRPr dirty="0"/>
          </a:p>
        </p:txBody>
      </p:sp>
      <p:sp>
        <p:nvSpPr>
          <p:cNvPr id="2005" name="Google Shape;2005;p71"/>
          <p:cNvSpPr txBox="1">
            <a:spLocks noGrp="1"/>
          </p:cNvSpPr>
          <p:nvPr>
            <p:ph type="subTitle" idx="1"/>
          </p:nvPr>
        </p:nvSpPr>
        <p:spPr>
          <a:xfrm flipH="1">
            <a:off x="4673380" y="1492601"/>
            <a:ext cx="4068820" cy="2503486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Katherine </a:t>
            </a:r>
            <a:r>
              <a:rPr lang="en-GB" sz="1800" b="1" dirty="0" err="1">
                <a:solidFill>
                  <a:schemeClr val="accent6">
                    <a:lumMod val="75000"/>
                  </a:schemeClr>
                </a:solidFill>
              </a:rPr>
              <a:t>Lazcano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1800" dirty="0"/>
              <a:t>– </a:t>
            </a:r>
            <a:r>
              <a:rPr lang="en-GB" sz="1800" dirty="0" err="1"/>
              <a:t>Directora</a:t>
            </a:r>
            <a:r>
              <a:rPr lang="en-GB" sz="1800" dirty="0"/>
              <a:t> de </a:t>
            </a:r>
            <a:r>
              <a:rPr lang="en-GB" sz="1800" dirty="0" err="1"/>
              <a:t>ciclo</a:t>
            </a:r>
            <a:r>
              <a:rPr lang="en-GB" sz="1800" dirty="0"/>
              <a:t> de </a:t>
            </a:r>
            <a:r>
              <a:rPr lang="en-GB" sz="1800" dirty="0" err="1"/>
              <a:t>Párvulos</a:t>
            </a:r>
            <a:endParaRPr lang="en-GB" sz="1800" dirty="0"/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>
                <a:hlinkClick r:id="rId4"/>
              </a:rPr>
              <a:t>katherine.lazcano@manquecuranunoa.cl</a:t>
            </a:r>
            <a:r>
              <a:rPr lang="en-GB" sz="1800" dirty="0"/>
              <a:t> </a:t>
            </a: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Ilia </a:t>
            </a:r>
            <a:r>
              <a:rPr lang="en-GB" sz="1800" b="1" dirty="0" err="1">
                <a:solidFill>
                  <a:schemeClr val="accent6">
                    <a:lumMod val="75000"/>
                  </a:schemeClr>
                </a:solidFill>
              </a:rPr>
              <a:t>Piccione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1800" dirty="0"/>
              <a:t>– </a:t>
            </a:r>
            <a:r>
              <a:rPr lang="en-GB" sz="1800" dirty="0" err="1"/>
              <a:t>Directora</a:t>
            </a:r>
            <a:r>
              <a:rPr lang="en-GB" sz="1800" dirty="0"/>
              <a:t> de </a:t>
            </a:r>
            <a:r>
              <a:rPr lang="en-GB" sz="1800" dirty="0" err="1"/>
              <a:t>ciclo</a:t>
            </a:r>
            <a:r>
              <a:rPr lang="en-GB" sz="1800" dirty="0"/>
              <a:t> de </a:t>
            </a:r>
            <a:r>
              <a:rPr lang="en-GB" sz="1800" dirty="0" err="1"/>
              <a:t>básica</a:t>
            </a:r>
            <a:endParaRPr lang="en-GB" sz="1800" dirty="0"/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>
                <a:hlinkClick r:id="rId5"/>
              </a:rPr>
              <a:t>ilia.piccione@manquecuranunoa.cl</a:t>
            </a:r>
            <a:r>
              <a:rPr lang="en-GB" sz="1800" dirty="0"/>
              <a:t> </a:t>
            </a: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Dana Paz </a:t>
            </a:r>
            <a:r>
              <a:rPr lang="en-GB" sz="1800" dirty="0"/>
              <a:t>– BAL</a:t>
            </a: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/>
              <a:t>Dana.paz@manquecuranunoa.cl</a:t>
            </a:r>
            <a:endParaRPr sz="1800" dirty="0"/>
          </a:p>
        </p:txBody>
      </p:sp>
      <p:grpSp>
        <p:nvGrpSpPr>
          <p:cNvPr id="2006" name="Google Shape;2006;p71"/>
          <p:cNvGrpSpPr/>
          <p:nvPr/>
        </p:nvGrpSpPr>
        <p:grpSpPr>
          <a:xfrm>
            <a:off x="1405908" y="628650"/>
            <a:ext cx="2460567" cy="3105350"/>
            <a:chOff x="1331225" y="1409500"/>
            <a:chExt cx="1830400" cy="2324500"/>
          </a:xfrm>
        </p:grpSpPr>
        <p:sp>
          <p:nvSpPr>
            <p:cNvPr id="2007" name="Google Shape;2007;p71"/>
            <p:cNvSpPr/>
            <p:nvPr/>
          </p:nvSpPr>
          <p:spPr>
            <a:xfrm>
              <a:off x="2215200" y="3487600"/>
              <a:ext cx="81050" cy="59525"/>
            </a:xfrm>
            <a:custGeom>
              <a:avLst/>
              <a:gdLst/>
              <a:ahLst/>
              <a:cxnLst/>
              <a:rect l="l" t="t" r="r" b="b"/>
              <a:pathLst>
                <a:path w="3242" h="2381" extrusionOk="0">
                  <a:moveTo>
                    <a:pt x="1504" y="0"/>
                  </a:moveTo>
                  <a:cubicBezTo>
                    <a:pt x="1283" y="0"/>
                    <a:pt x="1055" y="27"/>
                    <a:pt x="830" y="62"/>
                  </a:cubicBezTo>
                  <a:cubicBezTo>
                    <a:pt x="806" y="68"/>
                    <a:pt x="782" y="71"/>
                    <a:pt x="758" y="71"/>
                  </a:cubicBezTo>
                  <a:cubicBezTo>
                    <a:pt x="702" y="71"/>
                    <a:pt x="648" y="56"/>
                    <a:pt x="605" y="42"/>
                  </a:cubicBezTo>
                  <a:lnTo>
                    <a:pt x="605" y="42"/>
                  </a:lnTo>
                  <a:cubicBezTo>
                    <a:pt x="1" y="967"/>
                    <a:pt x="251" y="2381"/>
                    <a:pt x="1502" y="2381"/>
                  </a:cubicBezTo>
                  <a:cubicBezTo>
                    <a:pt x="1605" y="2381"/>
                    <a:pt x="1715" y="2371"/>
                    <a:pt x="1831" y="2351"/>
                  </a:cubicBezTo>
                  <a:cubicBezTo>
                    <a:pt x="2587" y="2208"/>
                    <a:pt x="3241" y="1513"/>
                    <a:pt x="2832" y="757"/>
                  </a:cubicBezTo>
                  <a:cubicBezTo>
                    <a:pt x="2542" y="162"/>
                    <a:pt x="2045" y="0"/>
                    <a:pt x="15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71"/>
            <p:cNvSpPr/>
            <p:nvPr/>
          </p:nvSpPr>
          <p:spPr>
            <a:xfrm>
              <a:off x="1358800" y="1436975"/>
              <a:ext cx="1801800" cy="2259325"/>
            </a:xfrm>
            <a:custGeom>
              <a:avLst/>
              <a:gdLst/>
              <a:ahLst/>
              <a:cxnLst/>
              <a:rect l="l" t="t" r="r" b="b"/>
              <a:pathLst>
                <a:path w="72072" h="90373" extrusionOk="0">
                  <a:moveTo>
                    <a:pt x="60278" y="5018"/>
                  </a:moveTo>
                  <a:cubicBezTo>
                    <a:pt x="60532" y="5018"/>
                    <a:pt x="60802" y="5182"/>
                    <a:pt x="60833" y="5501"/>
                  </a:cubicBezTo>
                  <a:cubicBezTo>
                    <a:pt x="62570" y="28939"/>
                    <a:pt x="64470" y="52458"/>
                    <a:pt x="65594" y="75957"/>
                  </a:cubicBezTo>
                  <a:cubicBezTo>
                    <a:pt x="65594" y="75978"/>
                    <a:pt x="65594" y="76019"/>
                    <a:pt x="65594" y="76059"/>
                  </a:cubicBezTo>
                  <a:cubicBezTo>
                    <a:pt x="65860" y="76346"/>
                    <a:pt x="65655" y="76836"/>
                    <a:pt x="65267" y="76856"/>
                  </a:cubicBezTo>
                  <a:cubicBezTo>
                    <a:pt x="56092" y="76979"/>
                    <a:pt x="46917" y="77020"/>
                    <a:pt x="37742" y="77081"/>
                  </a:cubicBezTo>
                  <a:cubicBezTo>
                    <a:pt x="31864" y="77121"/>
                    <a:pt x="25961" y="77286"/>
                    <a:pt x="20071" y="77286"/>
                  </a:cubicBezTo>
                  <a:cubicBezTo>
                    <a:pt x="16787" y="77286"/>
                    <a:pt x="13507" y="77235"/>
                    <a:pt x="10238" y="77081"/>
                  </a:cubicBezTo>
                  <a:cubicBezTo>
                    <a:pt x="10228" y="77091"/>
                    <a:pt x="10218" y="77096"/>
                    <a:pt x="10207" y="77096"/>
                  </a:cubicBezTo>
                  <a:cubicBezTo>
                    <a:pt x="10197" y="77096"/>
                    <a:pt x="10187" y="77091"/>
                    <a:pt x="10177" y="77081"/>
                  </a:cubicBezTo>
                  <a:cubicBezTo>
                    <a:pt x="10115" y="77061"/>
                    <a:pt x="10054" y="77020"/>
                    <a:pt x="10054" y="76959"/>
                  </a:cubicBezTo>
                  <a:cubicBezTo>
                    <a:pt x="10021" y="76981"/>
                    <a:pt x="9982" y="76991"/>
                    <a:pt x="9944" y="76991"/>
                  </a:cubicBezTo>
                  <a:cubicBezTo>
                    <a:pt x="9843" y="76991"/>
                    <a:pt x="9742" y="76919"/>
                    <a:pt x="9727" y="76816"/>
                  </a:cubicBezTo>
                  <a:cubicBezTo>
                    <a:pt x="8133" y="65679"/>
                    <a:pt x="7847" y="54216"/>
                    <a:pt x="7398" y="42977"/>
                  </a:cubicBezTo>
                  <a:cubicBezTo>
                    <a:pt x="6928" y="31330"/>
                    <a:pt x="6580" y="19621"/>
                    <a:pt x="6825" y="7953"/>
                  </a:cubicBezTo>
                  <a:cubicBezTo>
                    <a:pt x="6825" y="7712"/>
                    <a:pt x="7010" y="7539"/>
                    <a:pt x="7227" y="7539"/>
                  </a:cubicBezTo>
                  <a:cubicBezTo>
                    <a:pt x="7250" y="7539"/>
                    <a:pt x="7272" y="7541"/>
                    <a:pt x="7295" y="7545"/>
                  </a:cubicBezTo>
                  <a:lnTo>
                    <a:pt x="7295" y="7463"/>
                  </a:lnTo>
                  <a:cubicBezTo>
                    <a:pt x="6969" y="7381"/>
                    <a:pt x="7030" y="6891"/>
                    <a:pt x="7357" y="6891"/>
                  </a:cubicBezTo>
                  <a:cubicBezTo>
                    <a:pt x="9426" y="6828"/>
                    <a:pt x="11494" y="6805"/>
                    <a:pt x="13563" y="6805"/>
                  </a:cubicBezTo>
                  <a:cubicBezTo>
                    <a:pt x="19392" y="6805"/>
                    <a:pt x="25221" y="6988"/>
                    <a:pt x="31050" y="6988"/>
                  </a:cubicBezTo>
                  <a:cubicBezTo>
                    <a:pt x="31980" y="6988"/>
                    <a:pt x="32910" y="6983"/>
                    <a:pt x="33839" y="6972"/>
                  </a:cubicBezTo>
                  <a:cubicBezTo>
                    <a:pt x="42524" y="6870"/>
                    <a:pt x="51167" y="6339"/>
                    <a:pt x="59811" y="5501"/>
                  </a:cubicBezTo>
                  <a:cubicBezTo>
                    <a:pt x="59791" y="5177"/>
                    <a:pt x="60027" y="5018"/>
                    <a:pt x="60278" y="5018"/>
                  </a:cubicBezTo>
                  <a:close/>
                  <a:moveTo>
                    <a:pt x="35732" y="80808"/>
                  </a:moveTo>
                  <a:cubicBezTo>
                    <a:pt x="35821" y="80808"/>
                    <a:pt x="35891" y="80867"/>
                    <a:pt x="35924" y="80964"/>
                  </a:cubicBezTo>
                  <a:cubicBezTo>
                    <a:pt x="36761" y="81066"/>
                    <a:pt x="37517" y="81536"/>
                    <a:pt x="37967" y="82271"/>
                  </a:cubicBezTo>
                  <a:cubicBezTo>
                    <a:pt x="38662" y="83559"/>
                    <a:pt x="37824" y="84948"/>
                    <a:pt x="36496" y="85316"/>
                  </a:cubicBezTo>
                  <a:cubicBezTo>
                    <a:pt x="36285" y="85369"/>
                    <a:pt x="36071" y="85394"/>
                    <a:pt x="35860" y="85394"/>
                  </a:cubicBezTo>
                  <a:cubicBezTo>
                    <a:pt x="34765" y="85394"/>
                    <a:pt x="33748" y="84703"/>
                    <a:pt x="33594" y="83538"/>
                  </a:cubicBezTo>
                  <a:cubicBezTo>
                    <a:pt x="33451" y="82230"/>
                    <a:pt x="34350" y="80964"/>
                    <a:pt x="35658" y="80821"/>
                  </a:cubicBezTo>
                  <a:cubicBezTo>
                    <a:pt x="35684" y="80812"/>
                    <a:pt x="35708" y="80808"/>
                    <a:pt x="35732" y="80808"/>
                  </a:cubicBezTo>
                  <a:close/>
                  <a:moveTo>
                    <a:pt x="56451" y="1"/>
                  </a:moveTo>
                  <a:cubicBezTo>
                    <a:pt x="53556" y="1"/>
                    <a:pt x="50543" y="375"/>
                    <a:pt x="47898" y="413"/>
                  </a:cubicBezTo>
                  <a:cubicBezTo>
                    <a:pt x="38335" y="577"/>
                    <a:pt x="28751" y="720"/>
                    <a:pt x="19188" y="842"/>
                  </a:cubicBezTo>
                  <a:cubicBezTo>
                    <a:pt x="18416" y="851"/>
                    <a:pt x="17641" y="855"/>
                    <a:pt x="16865" y="855"/>
                  </a:cubicBezTo>
                  <a:cubicBezTo>
                    <a:pt x="15053" y="855"/>
                    <a:pt x="13233" y="837"/>
                    <a:pt x="11413" y="837"/>
                  </a:cubicBezTo>
                  <a:cubicBezTo>
                    <a:pt x="8813" y="837"/>
                    <a:pt x="6212" y="873"/>
                    <a:pt x="3638" y="1047"/>
                  </a:cubicBezTo>
                  <a:cubicBezTo>
                    <a:pt x="82" y="1292"/>
                    <a:pt x="21" y="3642"/>
                    <a:pt x="82" y="6543"/>
                  </a:cubicBezTo>
                  <a:cubicBezTo>
                    <a:pt x="123" y="8893"/>
                    <a:pt x="184" y="11243"/>
                    <a:pt x="225" y="13593"/>
                  </a:cubicBezTo>
                  <a:cubicBezTo>
                    <a:pt x="246" y="13756"/>
                    <a:pt x="144" y="13899"/>
                    <a:pt x="1" y="13981"/>
                  </a:cubicBezTo>
                  <a:cubicBezTo>
                    <a:pt x="1513" y="35866"/>
                    <a:pt x="2493" y="57792"/>
                    <a:pt x="3679" y="79697"/>
                  </a:cubicBezTo>
                  <a:cubicBezTo>
                    <a:pt x="3801" y="82169"/>
                    <a:pt x="3679" y="85071"/>
                    <a:pt x="4823" y="87339"/>
                  </a:cubicBezTo>
                  <a:cubicBezTo>
                    <a:pt x="6233" y="90118"/>
                    <a:pt x="9196" y="90281"/>
                    <a:pt x="11934" y="90322"/>
                  </a:cubicBezTo>
                  <a:cubicBezTo>
                    <a:pt x="13687" y="90360"/>
                    <a:pt x="15442" y="90373"/>
                    <a:pt x="17198" y="90373"/>
                  </a:cubicBezTo>
                  <a:cubicBezTo>
                    <a:pt x="20213" y="90373"/>
                    <a:pt x="23229" y="90335"/>
                    <a:pt x="26238" y="90322"/>
                  </a:cubicBezTo>
                  <a:cubicBezTo>
                    <a:pt x="35781" y="90281"/>
                    <a:pt x="45303" y="90138"/>
                    <a:pt x="54846" y="89914"/>
                  </a:cubicBezTo>
                  <a:cubicBezTo>
                    <a:pt x="55040" y="89909"/>
                    <a:pt x="55241" y="89907"/>
                    <a:pt x="55450" y="89907"/>
                  </a:cubicBezTo>
                  <a:cubicBezTo>
                    <a:pt x="56887" y="89907"/>
                    <a:pt x="58647" y="90008"/>
                    <a:pt x="60455" y="90008"/>
                  </a:cubicBezTo>
                  <a:cubicBezTo>
                    <a:pt x="63880" y="90008"/>
                    <a:pt x="67476" y="89645"/>
                    <a:pt x="69374" y="87543"/>
                  </a:cubicBezTo>
                  <a:cubicBezTo>
                    <a:pt x="72071" y="84560"/>
                    <a:pt x="70416" y="77837"/>
                    <a:pt x="70212" y="74159"/>
                  </a:cubicBezTo>
                  <a:cubicBezTo>
                    <a:pt x="69640" y="64146"/>
                    <a:pt x="69047" y="54134"/>
                    <a:pt x="68434" y="44121"/>
                  </a:cubicBezTo>
                  <a:cubicBezTo>
                    <a:pt x="67862" y="34640"/>
                    <a:pt x="67453" y="25138"/>
                    <a:pt x="66656" y="15677"/>
                  </a:cubicBezTo>
                  <a:cubicBezTo>
                    <a:pt x="66289" y="11427"/>
                    <a:pt x="66656" y="1966"/>
                    <a:pt x="61425" y="556"/>
                  </a:cubicBezTo>
                  <a:cubicBezTo>
                    <a:pt x="59879" y="135"/>
                    <a:pt x="58186" y="1"/>
                    <a:pt x="564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71"/>
            <p:cNvSpPr/>
            <p:nvPr/>
          </p:nvSpPr>
          <p:spPr>
            <a:xfrm>
              <a:off x="2195575" y="3456875"/>
              <a:ext cx="129775" cy="115150"/>
            </a:xfrm>
            <a:custGeom>
              <a:avLst/>
              <a:gdLst/>
              <a:ahLst/>
              <a:cxnLst/>
              <a:rect l="l" t="t" r="r" b="b"/>
              <a:pathLst>
                <a:path w="5191" h="4606" extrusionOk="0">
                  <a:moveTo>
                    <a:pt x="2295" y="1220"/>
                  </a:moveTo>
                  <a:cubicBezTo>
                    <a:pt x="2834" y="1220"/>
                    <a:pt x="3328" y="1393"/>
                    <a:pt x="3617" y="1986"/>
                  </a:cubicBezTo>
                  <a:cubicBezTo>
                    <a:pt x="4026" y="2763"/>
                    <a:pt x="3372" y="3437"/>
                    <a:pt x="2616" y="3580"/>
                  </a:cubicBezTo>
                  <a:cubicBezTo>
                    <a:pt x="2500" y="3600"/>
                    <a:pt x="2390" y="3610"/>
                    <a:pt x="2287" y="3610"/>
                  </a:cubicBezTo>
                  <a:cubicBezTo>
                    <a:pt x="1036" y="3610"/>
                    <a:pt x="786" y="2196"/>
                    <a:pt x="1390" y="1271"/>
                  </a:cubicBezTo>
                  <a:lnTo>
                    <a:pt x="1390" y="1271"/>
                  </a:lnTo>
                  <a:cubicBezTo>
                    <a:pt x="1433" y="1285"/>
                    <a:pt x="1487" y="1300"/>
                    <a:pt x="1543" y="1300"/>
                  </a:cubicBezTo>
                  <a:cubicBezTo>
                    <a:pt x="1567" y="1300"/>
                    <a:pt x="1591" y="1297"/>
                    <a:pt x="1615" y="1291"/>
                  </a:cubicBezTo>
                  <a:cubicBezTo>
                    <a:pt x="1842" y="1250"/>
                    <a:pt x="2072" y="1220"/>
                    <a:pt x="2295" y="1220"/>
                  </a:cubicBezTo>
                  <a:close/>
                  <a:moveTo>
                    <a:pt x="2254" y="0"/>
                  </a:moveTo>
                  <a:cubicBezTo>
                    <a:pt x="2239" y="0"/>
                    <a:pt x="2223" y="1"/>
                    <a:pt x="2207" y="4"/>
                  </a:cubicBezTo>
                  <a:cubicBezTo>
                    <a:pt x="900" y="147"/>
                    <a:pt x="1" y="1414"/>
                    <a:pt x="144" y="2722"/>
                  </a:cubicBezTo>
                  <a:cubicBezTo>
                    <a:pt x="280" y="3898"/>
                    <a:pt x="1270" y="4605"/>
                    <a:pt x="2366" y="4605"/>
                  </a:cubicBezTo>
                  <a:cubicBezTo>
                    <a:pt x="2583" y="4605"/>
                    <a:pt x="2805" y="4578"/>
                    <a:pt x="3025" y="4520"/>
                  </a:cubicBezTo>
                  <a:cubicBezTo>
                    <a:pt x="4353" y="4152"/>
                    <a:pt x="5191" y="2763"/>
                    <a:pt x="4496" y="1475"/>
                  </a:cubicBezTo>
                  <a:cubicBezTo>
                    <a:pt x="4067" y="740"/>
                    <a:pt x="3311" y="249"/>
                    <a:pt x="2473" y="147"/>
                  </a:cubicBezTo>
                  <a:cubicBezTo>
                    <a:pt x="2437" y="58"/>
                    <a:pt x="2355" y="0"/>
                    <a:pt x="2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71"/>
            <p:cNvSpPr/>
            <p:nvPr/>
          </p:nvSpPr>
          <p:spPr>
            <a:xfrm>
              <a:off x="1532500" y="1562425"/>
              <a:ext cx="1472300" cy="1806200"/>
            </a:xfrm>
            <a:custGeom>
              <a:avLst/>
              <a:gdLst/>
              <a:ahLst/>
              <a:cxnLst/>
              <a:rect l="l" t="t" r="r" b="b"/>
              <a:pathLst>
                <a:path w="58892" h="72248" extrusionOk="0">
                  <a:moveTo>
                    <a:pt x="53324" y="0"/>
                  </a:moveTo>
                  <a:cubicBezTo>
                    <a:pt x="53074" y="0"/>
                    <a:pt x="52832" y="159"/>
                    <a:pt x="52843" y="483"/>
                  </a:cubicBezTo>
                  <a:cubicBezTo>
                    <a:pt x="44199" y="1321"/>
                    <a:pt x="35576" y="1852"/>
                    <a:pt x="26891" y="1934"/>
                  </a:cubicBezTo>
                  <a:cubicBezTo>
                    <a:pt x="25962" y="1945"/>
                    <a:pt x="25032" y="1949"/>
                    <a:pt x="24102" y="1949"/>
                  </a:cubicBezTo>
                  <a:cubicBezTo>
                    <a:pt x="18273" y="1949"/>
                    <a:pt x="12443" y="1767"/>
                    <a:pt x="6606" y="1767"/>
                  </a:cubicBezTo>
                  <a:cubicBezTo>
                    <a:pt x="4534" y="1767"/>
                    <a:pt x="2462" y="1790"/>
                    <a:pt x="388" y="1852"/>
                  </a:cubicBezTo>
                  <a:cubicBezTo>
                    <a:pt x="61" y="1852"/>
                    <a:pt x="0" y="2343"/>
                    <a:pt x="327" y="2424"/>
                  </a:cubicBezTo>
                  <a:cubicBezTo>
                    <a:pt x="347" y="2445"/>
                    <a:pt x="368" y="2445"/>
                    <a:pt x="388" y="2445"/>
                  </a:cubicBezTo>
                  <a:cubicBezTo>
                    <a:pt x="5965" y="2860"/>
                    <a:pt x="11582" y="2978"/>
                    <a:pt x="17194" y="2978"/>
                  </a:cubicBezTo>
                  <a:cubicBezTo>
                    <a:pt x="20424" y="2978"/>
                    <a:pt x="23653" y="2939"/>
                    <a:pt x="26871" y="2894"/>
                  </a:cubicBezTo>
                  <a:cubicBezTo>
                    <a:pt x="35555" y="2772"/>
                    <a:pt x="44281" y="2465"/>
                    <a:pt x="52904" y="1403"/>
                  </a:cubicBezTo>
                  <a:cubicBezTo>
                    <a:pt x="54396" y="24554"/>
                    <a:pt x="55765" y="47788"/>
                    <a:pt x="57869" y="70898"/>
                  </a:cubicBezTo>
                  <a:cubicBezTo>
                    <a:pt x="48838" y="70939"/>
                    <a:pt x="39806" y="71041"/>
                    <a:pt x="30794" y="71144"/>
                  </a:cubicBezTo>
                  <a:cubicBezTo>
                    <a:pt x="21640" y="71246"/>
                    <a:pt x="12404" y="71041"/>
                    <a:pt x="3270" y="71634"/>
                  </a:cubicBezTo>
                  <a:lnTo>
                    <a:pt x="3208" y="72043"/>
                  </a:lnTo>
                  <a:cubicBezTo>
                    <a:pt x="3218" y="72053"/>
                    <a:pt x="3229" y="72058"/>
                    <a:pt x="3239" y="72058"/>
                  </a:cubicBezTo>
                  <a:cubicBezTo>
                    <a:pt x="3249" y="72058"/>
                    <a:pt x="3259" y="72053"/>
                    <a:pt x="3270" y="72043"/>
                  </a:cubicBezTo>
                  <a:cubicBezTo>
                    <a:pt x="6539" y="72196"/>
                    <a:pt x="9819" y="72248"/>
                    <a:pt x="13103" y="72248"/>
                  </a:cubicBezTo>
                  <a:cubicBezTo>
                    <a:pt x="18995" y="72248"/>
                    <a:pt x="24903" y="72082"/>
                    <a:pt x="30794" y="72043"/>
                  </a:cubicBezTo>
                  <a:cubicBezTo>
                    <a:pt x="39949" y="72002"/>
                    <a:pt x="49124" y="71961"/>
                    <a:pt x="58298" y="71818"/>
                  </a:cubicBezTo>
                  <a:cubicBezTo>
                    <a:pt x="58707" y="71798"/>
                    <a:pt x="58891" y="71328"/>
                    <a:pt x="58625" y="71021"/>
                  </a:cubicBezTo>
                  <a:cubicBezTo>
                    <a:pt x="58646" y="71001"/>
                    <a:pt x="58646" y="70960"/>
                    <a:pt x="58646" y="70919"/>
                  </a:cubicBezTo>
                  <a:cubicBezTo>
                    <a:pt x="57502" y="47440"/>
                    <a:pt x="55622" y="23921"/>
                    <a:pt x="53864" y="483"/>
                  </a:cubicBezTo>
                  <a:cubicBezTo>
                    <a:pt x="53844" y="164"/>
                    <a:pt x="53579" y="0"/>
                    <a:pt x="53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71"/>
            <p:cNvSpPr/>
            <p:nvPr/>
          </p:nvSpPr>
          <p:spPr>
            <a:xfrm>
              <a:off x="1523300" y="1625300"/>
              <a:ext cx="91450" cy="1738725"/>
            </a:xfrm>
            <a:custGeom>
              <a:avLst/>
              <a:gdLst/>
              <a:ahLst/>
              <a:cxnLst/>
              <a:rect l="l" t="t" r="r" b="b"/>
              <a:pathLst>
                <a:path w="3658" h="69549" extrusionOk="0">
                  <a:moveTo>
                    <a:pt x="607" y="1"/>
                  </a:moveTo>
                  <a:cubicBezTo>
                    <a:pt x="398" y="1"/>
                    <a:pt x="225" y="184"/>
                    <a:pt x="225" y="400"/>
                  </a:cubicBezTo>
                  <a:cubicBezTo>
                    <a:pt x="0" y="12068"/>
                    <a:pt x="348" y="23776"/>
                    <a:pt x="797" y="35444"/>
                  </a:cubicBezTo>
                  <a:cubicBezTo>
                    <a:pt x="1267" y="46683"/>
                    <a:pt x="1533" y="58126"/>
                    <a:pt x="3127" y="69283"/>
                  </a:cubicBezTo>
                  <a:cubicBezTo>
                    <a:pt x="3155" y="69382"/>
                    <a:pt x="3243" y="69442"/>
                    <a:pt x="3334" y="69442"/>
                  </a:cubicBezTo>
                  <a:cubicBezTo>
                    <a:pt x="3375" y="69442"/>
                    <a:pt x="3416" y="69430"/>
                    <a:pt x="3454" y="69405"/>
                  </a:cubicBezTo>
                  <a:cubicBezTo>
                    <a:pt x="3474" y="69466"/>
                    <a:pt x="3515" y="69528"/>
                    <a:pt x="3597" y="69548"/>
                  </a:cubicBezTo>
                  <a:lnTo>
                    <a:pt x="3658" y="69119"/>
                  </a:lnTo>
                  <a:cubicBezTo>
                    <a:pt x="3617" y="69119"/>
                    <a:pt x="3597" y="69119"/>
                    <a:pt x="3576" y="69139"/>
                  </a:cubicBezTo>
                  <a:cubicBezTo>
                    <a:pt x="3290" y="57717"/>
                    <a:pt x="2105" y="46274"/>
                    <a:pt x="1655" y="34851"/>
                  </a:cubicBezTo>
                  <a:cubicBezTo>
                    <a:pt x="1206" y="23368"/>
                    <a:pt x="1165" y="11904"/>
                    <a:pt x="1042" y="400"/>
                  </a:cubicBezTo>
                  <a:cubicBezTo>
                    <a:pt x="1042" y="195"/>
                    <a:pt x="899" y="32"/>
                    <a:pt x="695" y="12"/>
                  </a:cubicBezTo>
                  <a:cubicBezTo>
                    <a:pt x="665" y="4"/>
                    <a:pt x="636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71"/>
            <p:cNvSpPr/>
            <p:nvPr/>
          </p:nvSpPr>
          <p:spPr>
            <a:xfrm>
              <a:off x="1331225" y="1409500"/>
              <a:ext cx="1830400" cy="2324500"/>
            </a:xfrm>
            <a:custGeom>
              <a:avLst/>
              <a:gdLst/>
              <a:ahLst/>
              <a:cxnLst/>
              <a:rect l="l" t="t" r="r" b="b"/>
              <a:pathLst>
                <a:path w="73216" h="92980" extrusionOk="0">
                  <a:moveTo>
                    <a:pt x="57632" y="1095"/>
                  </a:moveTo>
                  <a:cubicBezTo>
                    <a:pt x="59347" y="1095"/>
                    <a:pt x="61020" y="1226"/>
                    <a:pt x="62549" y="1635"/>
                  </a:cubicBezTo>
                  <a:cubicBezTo>
                    <a:pt x="67759" y="3065"/>
                    <a:pt x="67392" y="12506"/>
                    <a:pt x="67759" y="16776"/>
                  </a:cubicBezTo>
                  <a:cubicBezTo>
                    <a:pt x="68577" y="26237"/>
                    <a:pt x="68985" y="35739"/>
                    <a:pt x="69558" y="45220"/>
                  </a:cubicBezTo>
                  <a:cubicBezTo>
                    <a:pt x="70171" y="55233"/>
                    <a:pt x="70743" y="65245"/>
                    <a:pt x="71315" y="75258"/>
                  </a:cubicBezTo>
                  <a:cubicBezTo>
                    <a:pt x="71540" y="78936"/>
                    <a:pt x="73195" y="85659"/>
                    <a:pt x="70498" y="88642"/>
                  </a:cubicBezTo>
                  <a:cubicBezTo>
                    <a:pt x="68600" y="90744"/>
                    <a:pt x="64995" y="91107"/>
                    <a:pt x="61569" y="91107"/>
                  </a:cubicBezTo>
                  <a:cubicBezTo>
                    <a:pt x="59761" y="91107"/>
                    <a:pt x="58003" y="91006"/>
                    <a:pt x="56571" y="91006"/>
                  </a:cubicBezTo>
                  <a:cubicBezTo>
                    <a:pt x="56363" y="91006"/>
                    <a:pt x="56162" y="91008"/>
                    <a:pt x="55969" y="91013"/>
                  </a:cubicBezTo>
                  <a:cubicBezTo>
                    <a:pt x="46426" y="91237"/>
                    <a:pt x="36884" y="91380"/>
                    <a:pt x="27361" y="91421"/>
                  </a:cubicBezTo>
                  <a:cubicBezTo>
                    <a:pt x="24383" y="91434"/>
                    <a:pt x="21413" y="91463"/>
                    <a:pt x="18446" y="91463"/>
                  </a:cubicBezTo>
                  <a:cubicBezTo>
                    <a:pt x="16649" y="91463"/>
                    <a:pt x="14853" y="91452"/>
                    <a:pt x="13057" y="91421"/>
                  </a:cubicBezTo>
                  <a:lnTo>
                    <a:pt x="13057" y="91442"/>
                  </a:lnTo>
                  <a:cubicBezTo>
                    <a:pt x="10319" y="91380"/>
                    <a:pt x="7356" y="91217"/>
                    <a:pt x="5946" y="88458"/>
                  </a:cubicBezTo>
                  <a:cubicBezTo>
                    <a:pt x="4802" y="86170"/>
                    <a:pt x="4945" y="83289"/>
                    <a:pt x="4802" y="80796"/>
                  </a:cubicBezTo>
                  <a:cubicBezTo>
                    <a:pt x="3617" y="58891"/>
                    <a:pt x="2616" y="36965"/>
                    <a:pt x="1124" y="15060"/>
                  </a:cubicBezTo>
                  <a:cubicBezTo>
                    <a:pt x="1267" y="14998"/>
                    <a:pt x="1349" y="14855"/>
                    <a:pt x="1349" y="14692"/>
                  </a:cubicBezTo>
                  <a:cubicBezTo>
                    <a:pt x="1287" y="12342"/>
                    <a:pt x="1247" y="9992"/>
                    <a:pt x="1185" y="7642"/>
                  </a:cubicBezTo>
                  <a:cubicBezTo>
                    <a:pt x="1124" y="4741"/>
                    <a:pt x="1185" y="2370"/>
                    <a:pt x="4761" y="2146"/>
                  </a:cubicBezTo>
                  <a:cubicBezTo>
                    <a:pt x="7326" y="1972"/>
                    <a:pt x="9921" y="1936"/>
                    <a:pt x="12521" y="1936"/>
                  </a:cubicBezTo>
                  <a:cubicBezTo>
                    <a:pt x="14341" y="1936"/>
                    <a:pt x="16164" y="1954"/>
                    <a:pt x="17980" y="1954"/>
                  </a:cubicBezTo>
                  <a:cubicBezTo>
                    <a:pt x="18759" y="1954"/>
                    <a:pt x="19536" y="1950"/>
                    <a:pt x="20312" y="1941"/>
                  </a:cubicBezTo>
                  <a:cubicBezTo>
                    <a:pt x="29875" y="1819"/>
                    <a:pt x="39438" y="1676"/>
                    <a:pt x="49001" y="1512"/>
                  </a:cubicBezTo>
                  <a:cubicBezTo>
                    <a:pt x="51677" y="1474"/>
                    <a:pt x="54717" y="1095"/>
                    <a:pt x="57632" y="1095"/>
                  </a:cubicBezTo>
                  <a:close/>
                  <a:moveTo>
                    <a:pt x="59237" y="1"/>
                  </a:moveTo>
                  <a:cubicBezTo>
                    <a:pt x="57954" y="1"/>
                    <a:pt x="56689" y="88"/>
                    <a:pt x="55581" y="102"/>
                  </a:cubicBezTo>
                  <a:cubicBezTo>
                    <a:pt x="42626" y="307"/>
                    <a:pt x="29670" y="552"/>
                    <a:pt x="16715" y="817"/>
                  </a:cubicBezTo>
                  <a:cubicBezTo>
                    <a:pt x="13527" y="879"/>
                    <a:pt x="10319" y="940"/>
                    <a:pt x="7132" y="1001"/>
                  </a:cubicBezTo>
                  <a:cubicBezTo>
                    <a:pt x="6997" y="1005"/>
                    <a:pt x="6857" y="1006"/>
                    <a:pt x="6714" y="1006"/>
                  </a:cubicBezTo>
                  <a:cubicBezTo>
                    <a:pt x="6259" y="1006"/>
                    <a:pt x="5767" y="993"/>
                    <a:pt x="5265" y="993"/>
                  </a:cubicBezTo>
                  <a:cubicBezTo>
                    <a:pt x="4018" y="993"/>
                    <a:pt x="2705" y="1073"/>
                    <a:pt x="1717" y="1635"/>
                  </a:cubicBezTo>
                  <a:cubicBezTo>
                    <a:pt x="409" y="2350"/>
                    <a:pt x="123" y="3494"/>
                    <a:pt x="82" y="4904"/>
                  </a:cubicBezTo>
                  <a:cubicBezTo>
                    <a:pt x="0" y="7867"/>
                    <a:pt x="286" y="10912"/>
                    <a:pt x="429" y="13875"/>
                  </a:cubicBezTo>
                  <a:cubicBezTo>
                    <a:pt x="245" y="13936"/>
                    <a:pt x="123" y="14120"/>
                    <a:pt x="143" y="14304"/>
                  </a:cubicBezTo>
                  <a:cubicBezTo>
                    <a:pt x="593" y="25992"/>
                    <a:pt x="1287" y="37680"/>
                    <a:pt x="1900" y="49368"/>
                  </a:cubicBezTo>
                  <a:cubicBezTo>
                    <a:pt x="2513" y="60913"/>
                    <a:pt x="2861" y="72500"/>
                    <a:pt x="3760" y="84045"/>
                  </a:cubicBezTo>
                  <a:cubicBezTo>
                    <a:pt x="3985" y="87110"/>
                    <a:pt x="4659" y="90379"/>
                    <a:pt x="7704" y="91850"/>
                  </a:cubicBezTo>
                  <a:cubicBezTo>
                    <a:pt x="9613" y="92750"/>
                    <a:pt x="11932" y="92980"/>
                    <a:pt x="14292" y="92980"/>
                  </a:cubicBezTo>
                  <a:cubicBezTo>
                    <a:pt x="16757" y="92980"/>
                    <a:pt x="19265" y="92729"/>
                    <a:pt x="21395" y="92729"/>
                  </a:cubicBezTo>
                  <a:cubicBezTo>
                    <a:pt x="32919" y="92729"/>
                    <a:pt x="44424" y="92606"/>
                    <a:pt x="55949" y="92361"/>
                  </a:cubicBezTo>
                  <a:cubicBezTo>
                    <a:pt x="56290" y="92353"/>
                    <a:pt x="56640" y="92350"/>
                    <a:pt x="56996" y="92350"/>
                  </a:cubicBezTo>
                  <a:cubicBezTo>
                    <a:pt x="58302" y="92350"/>
                    <a:pt x="59692" y="92394"/>
                    <a:pt x="61097" y="92394"/>
                  </a:cubicBezTo>
                  <a:cubicBezTo>
                    <a:pt x="63971" y="92394"/>
                    <a:pt x="66906" y="92208"/>
                    <a:pt x="69312" y="91074"/>
                  </a:cubicBezTo>
                  <a:cubicBezTo>
                    <a:pt x="72664" y="89521"/>
                    <a:pt x="73215" y="86292"/>
                    <a:pt x="73072" y="82921"/>
                  </a:cubicBezTo>
                  <a:cubicBezTo>
                    <a:pt x="72541" y="71355"/>
                    <a:pt x="71642" y="59790"/>
                    <a:pt x="70947" y="48244"/>
                  </a:cubicBezTo>
                  <a:cubicBezTo>
                    <a:pt x="70273" y="36822"/>
                    <a:pt x="69987" y="25297"/>
                    <a:pt x="68740" y="13936"/>
                  </a:cubicBezTo>
                  <a:cubicBezTo>
                    <a:pt x="68352" y="10340"/>
                    <a:pt x="68413" y="4986"/>
                    <a:pt x="65880" y="2146"/>
                  </a:cubicBezTo>
                  <a:cubicBezTo>
                    <a:pt x="64264" y="328"/>
                    <a:pt x="61716" y="1"/>
                    <a:pt x="59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3" name="Google Shape;2013;p71"/>
          <p:cNvGrpSpPr/>
          <p:nvPr/>
        </p:nvGrpSpPr>
        <p:grpSpPr>
          <a:xfrm rot="3164771" flipH="1">
            <a:off x="4034876" y="1185242"/>
            <a:ext cx="808237" cy="1469411"/>
            <a:chOff x="1474325" y="858525"/>
            <a:chExt cx="808300" cy="1469525"/>
          </a:xfrm>
        </p:grpSpPr>
        <p:sp>
          <p:nvSpPr>
            <p:cNvPr id="2014" name="Google Shape;2014;p71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71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71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7" name="Google Shape;2017;p71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2018" name="Google Shape;2018;p71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19" name="Google Shape;2019;p71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2020" name="Google Shape;2020;p71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71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71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71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71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71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6" name="Google Shape;2026;p71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7" name="Google Shape;2027;p71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8" name="Google Shape;2028;p71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9" name="Google Shape;2029;p71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0" name="Google Shape;2030;p71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1" name="Google Shape;2031;p71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2" name="Google Shape;2032;p71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3" name="Google Shape;2033;p71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4" name="Google Shape;2034;p71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5" name="Google Shape;2035;p71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36" name="Google Shape;2036;p71"/>
          <p:cNvGrpSpPr/>
          <p:nvPr/>
        </p:nvGrpSpPr>
        <p:grpSpPr>
          <a:xfrm>
            <a:off x="1745990" y="3248235"/>
            <a:ext cx="512674" cy="478728"/>
            <a:chOff x="7723450" y="2617900"/>
            <a:chExt cx="381375" cy="358350"/>
          </a:xfrm>
        </p:grpSpPr>
        <p:sp>
          <p:nvSpPr>
            <p:cNvPr id="2037" name="Google Shape;2037;p7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7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7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7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Any question?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7030925" y="2913706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218" name="Picture 2" descr="FAQs — Vote by Design">
            <a:extLst>
              <a:ext uri="{FF2B5EF4-FFF2-40B4-BE49-F238E27FC236}">
                <a16:creationId xmlns:a16="http://schemas.microsoft.com/office/drawing/2014/main" id="{082B426F-D3FA-F794-7253-E0654A11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233" y="665016"/>
            <a:ext cx="2269724" cy="22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9"/>
          <p:cNvSpPr txBox="1">
            <a:spLocks noGrp="1"/>
          </p:cNvSpPr>
          <p:nvPr>
            <p:ph type="title"/>
          </p:nvPr>
        </p:nvSpPr>
        <p:spPr>
          <a:xfrm>
            <a:off x="2385750" y="445025"/>
            <a:ext cx="43725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Thanks for coming!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5"/>
          <p:cNvGrpSpPr/>
          <p:nvPr/>
        </p:nvGrpSpPr>
        <p:grpSpPr>
          <a:xfrm>
            <a:off x="7150536" y="1411538"/>
            <a:ext cx="1692959" cy="1801981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217725" y="2867213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075050" y="3147888"/>
              <a:ext cx="124525" cy="213450"/>
            </a:xfrm>
            <a:custGeom>
              <a:avLst/>
              <a:gdLst/>
              <a:ahLst/>
              <a:cxnLst/>
              <a:rect l="l" t="t" r="r" b="b"/>
              <a:pathLst>
                <a:path w="4981" h="8538" extrusionOk="0">
                  <a:moveTo>
                    <a:pt x="3976" y="796"/>
                  </a:moveTo>
                  <a:cubicBezTo>
                    <a:pt x="4165" y="586"/>
                    <a:pt x="4228" y="335"/>
                    <a:pt x="4562" y="356"/>
                  </a:cubicBezTo>
                  <a:cubicBezTo>
                    <a:pt x="4792" y="377"/>
                    <a:pt x="4918" y="607"/>
                    <a:pt x="4918" y="1026"/>
                  </a:cubicBezTo>
                  <a:cubicBezTo>
                    <a:pt x="4939" y="2783"/>
                    <a:pt x="4981" y="4541"/>
                    <a:pt x="4981" y="6299"/>
                  </a:cubicBezTo>
                  <a:cubicBezTo>
                    <a:pt x="4981" y="7345"/>
                    <a:pt x="4290" y="8119"/>
                    <a:pt x="3265" y="8349"/>
                  </a:cubicBezTo>
                  <a:cubicBezTo>
                    <a:pt x="2679" y="8516"/>
                    <a:pt x="2051" y="8537"/>
                    <a:pt x="1445" y="8328"/>
                  </a:cubicBezTo>
                  <a:cubicBezTo>
                    <a:pt x="1256" y="8244"/>
                    <a:pt x="1068" y="8182"/>
                    <a:pt x="1068" y="7931"/>
                  </a:cubicBezTo>
                  <a:cubicBezTo>
                    <a:pt x="1068" y="7721"/>
                    <a:pt x="1256" y="7554"/>
                    <a:pt x="1528" y="7491"/>
                  </a:cubicBezTo>
                  <a:cubicBezTo>
                    <a:pt x="1779" y="7428"/>
                    <a:pt x="2010" y="7470"/>
                    <a:pt x="2282" y="7428"/>
                  </a:cubicBezTo>
                  <a:cubicBezTo>
                    <a:pt x="2575" y="7408"/>
                    <a:pt x="2847" y="7387"/>
                    <a:pt x="3119" y="7303"/>
                  </a:cubicBezTo>
                  <a:cubicBezTo>
                    <a:pt x="3579" y="7177"/>
                    <a:pt x="3893" y="6843"/>
                    <a:pt x="3935" y="6340"/>
                  </a:cubicBezTo>
                  <a:cubicBezTo>
                    <a:pt x="3976" y="5755"/>
                    <a:pt x="3956" y="5169"/>
                    <a:pt x="3956" y="4604"/>
                  </a:cubicBezTo>
                  <a:cubicBezTo>
                    <a:pt x="3725" y="4478"/>
                    <a:pt x="3642" y="4604"/>
                    <a:pt x="3537" y="4708"/>
                  </a:cubicBezTo>
                  <a:cubicBezTo>
                    <a:pt x="3160" y="5085"/>
                    <a:pt x="2721" y="5190"/>
                    <a:pt x="2198" y="5169"/>
                  </a:cubicBezTo>
                  <a:cubicBezTo>
                    <a:pt x="1779" y="5127"/>
                    <a:pt x="1361" y="5106"/>
                    <a:pt x="963" y="4897"/>
                  </a:cubicBezTo>
                  <a:cubicBezTo>
                    <a:pt x="378" y="4583"/>
                    <a:pt x="1" y="4143"/>
                    <a:pt x="64" y="3411"/>
                  </a:cubicBezTo>
                  <a:cubicBezTo>
                    <a:pt x="85" y="3118"/>
                    <a:pt x="64" y="2825"/>
                    <a:pt x="85" y="2574"/>
                  </a:cubicBezTo>
                  <a:cubicBezTo>
                    <a:pt x="210" y="1570"/>
                    <a:pt x="754" y="817"/>
                    <a:pt x="1633" y="356"/>
                  </a:cubicBezTo>
                  <a:cubicBezTo>
                    <a:pt x="2261" y="1"/>
                    <a:pt x="2930" y="63"/>
                    <a:pt x="3558" y="482"/>
                  </a:cubicBezTo>
                  <a:cubicBezTo>
                    <a:pt x="3746" y="566"/>
                    <a:pt x="3851" y="691"/>
                    <a:pt x="3976" y="796"/>
                  </a:cubicBezTo>
                  <a:close/>
                  <a:moveTo>
                    <a:pt x="3997" y="2051"/>
                  </a:moveTo>
                  <a:cubicBezTo>
                    <a:pt x="3767" y="1758"/>
                    <a:pt x="3579" y="1528"/>
                    <a:pt x="3370" y="1298"/>
                  </a:cubicBezTo>
                  <a:cubicBezTo>
                    <a:pt x="3223" y="1110"/>
                    <a:pt x="3035" y="1026"/>
                    <a:pt x="2784" y="1005"/>
                  </a:cubicBezTo>
                  <a:cubicBezTo>
                    <a:pt x="2365" y="1005"/>
                    <a:pt x="2010" y="1110"/>
                    <a:pt x="1696" y="1423"/>
                  </a:cubicBezTo>
                  <a:cubicBezTo>
                    <a:pt x="1110" y="2030"/>
                    <a:pt x="1026" y="2762"/>
                    <a:pt x="1110" y="3537"/>
                  </a:cubicBezTo>
                  <a:cubicBezTo>
                    <a:pt x="1131" y="3788"/>
                    <a:pt x="1277" y="3892"/>
                    <a:pt x="1466" y="3955"/>
                  </a:cubicBezTo>
                  <a:cubicBezTo>
                    <a:pt x="2198" y="4311"/>
                    <a:pt x="2784" y="4164"/>
                    <a:pt x="3223" y="3495"/>
                  </a:cubicBezTo>
                  <a:cubicBezTo>
                    <a:pt x="3537" y="3055"/>
                    <a:pt x="3767" y="2532"/>
                    <a:pt x="3997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6522675" y="3078838"/>
              <a:ext cx="117200" cy="203500"/>
            </a:xfrm>
            <a:custGeom>
              <a:avLst/>
              <a:gdLst/>
              <a:ahLst/>
              <a:cxnLst/>
              <a:rect l="l" t="t" r="r" b="b"/>
              <a:pathLst>
                <a:path w="4688" h="8140" extrusionOk="0">
                  <a:moveTo>
                    <a:pt x="3432" y="5985"/>
                  </a:moveTo>
                  <a:cubicBezTo>
                    <a:pt x="3118" y="6257"/>
                    <a:pt x="2930" y="6403"/>
                    <a:pt x="2742" y="6550"/>
                  </a:cubicBezTo>
                  <a:cubicBezTo>
                    <a:pt x="2135" y="6989"/>
                    <a:pt x="1465" y="6989"/>
                    <a:pt x="817" y="6675"/>
                  </a:cubicBezTo>
                  <a:cubicBezTo>
                    <a:pt x="294" y="6403"/>
                    <a:pt x="22" y="5985"/>
                    <a:pt x="22" y="5357"/>
                  </a:cubicBezTo>
                  <a:cubicBezTo>
                    <a:pt x="1" y="4457"/>
                    <a:pt x="231" y="3641"/>
                    <a:pt x="817" y="2909"/>
                  </a:cubicBezTo>
                  <a:cubicBezTo>
                    <a:pt x="1465" y="2051"/>
                    <a:pt x="2239" y="1905"/>
                    <a:pt x="3181" y="2470"/>
                  </a:cubicBezTo>
                  <a:cubicBezTo>
                    <a:pt x="3265" y="2511"/>
                    <a:pt x="3348" y="2511"/>
                    <a:pt x="3453" y="2574"/>
                  </a:cubicBezTo>
                  <a:cubicBezTo>
                    <a:pt x="3537" y="2072"/>
                    <a:pt x="3537" y="1591"/>
                    <a:pt x="3495" y="1110"/>
                  </a:cubicBezTo>
                  <a:lnTo>
                    <a:pt x="2867" y="859"/>
                  </a:lnTo>
                  <a:cubicBezTo>
                    <a:pt x="2658" y="796"/>
                    <a:pt x="2428" y="733"/>
                    <a:pt x="2219" y="670"/>
                  </a:cubicBezTo>
                  <a:cubicBezTo>
                    <a:pt x="1967" y="587"/>
                    <a:pt x="1821" y="419"/>
                    <a:pt x="1905" y="252"/>
                  </a:cubicBezTo>
                  <a:cubicBezTo>
                    <a:pt x="1988" y="105"/>
                    <a:pt x="2177" y="1"/>
                    <a:pt x="2428" y="84"/>
                  </a:cubicBezTo>
                  <a:cubicBezTo>
                    <a:pt x="2909" y="189"/>
                    <a:pt x="3369" y="315"/>
                    <a:pt x="3809" y="440"/>
                  </a:cubicBezTo>
                  <a:cubicBezTo>
                    <a:pt x="4206" y="545"/>
                    <a:pt x="4436" y="817"/>
                    <a:pt x="4436" y="1256"/>
                  </a:cubicBezTo>
                  <a:lnTo>
                    <a:pt x="4436" y="2198"/>
                  </a:lnTo>
                  <a:cubicBezTo>
                    <a:pt x="4436" y="2511"/>
                    <a:pt x="4415" y="2804"/>
                    <a:pt x="4604" y="3118"/>
                  </a:cubicBezTo>
                  <a:cubicBezTo>
                    <a:pt x="4687" y="3265"/>
                    <a:pt x="4687" y="3495"/>
                    <a:pt x="4646" y="3683"/>
                  </a:cubicBezTo>
                  <a:cubicBezTo>
                    <a:pt x="4499" y="4939"/>
                    <a:pt x="4436" y="6236"/>
                    <a:pt x="4583" y="7512"/>
                  </a:cubicBezTo>
                  <a:cubicBezTo>
                    <a:pt x="4604" y="7826"/>
                    <a:pt x="4478" y="8035"/>
                    <a:pt x="4206" y="8077"/>
                  </a:cubicBezTo>
                  <a:cubicBezTo>
                    <a:pt x="3892" y="8140"/>
                    <a:pt x="3599" y="8014"/>
                    <a:pt x="3537" y="7721"/>
                  </a:cubicBezTo>
                  <a:cubicBezTo>
                    <a:pt x="3474" y="7533"/>
                    <a:pt x="3474" y="7324"/>
                    <a:pt x="3474" y="7136"/>
                  </a:cubicBezTo>
                  <a:cubicBezTo>
                    <a:pt x="3432" y="6759"/>
                    <a:pt x="3453" y="6466"/>
                    <a:pt x="3432" y="5985"/>
                  </a:cubicBezTo>
                  <a:close/>
                  <a:moveTo>
                    <a:pt x="3453" y="4102"/>
                  </a:moveTo>
                  <a:cubicBezTo>
                    <a:pt x="3307" y="3872"/>
                    <a:pt x="3160" y="3662"/>
                    <a:pt x="3055" y="3453"/>
                  </a:cubicBezTo>
                  <a:cubicBezTo>
                    <a:pt x="2700" y="2804"/>
                    <a:pt x="2114" y="2742"/>
                    <a:pt x="1654" y="3348"/>
                  </a:cubicBezTo>
                  <a:cubicBezTo>
                    <a:pt x="1193" y="3934"/>
                    <a:pt x="1026" y="4604"/>
                    <a:pt x="1047" y="5336"/>
                  </a:cubicBezTo>
                  <a:cubicBezTo>
                    <a:pt x="1068" y="5880"/>
                    <a:pt x="1654" y="6173"/>
                    <a:pt x="2093" y="5838"/>
                  </a:cubicBezTo>
                  <a:cubicBezTo>
                    <a:pt x="2700" y="5357"/>
                    <a:pt x="3307" y="4897"/>
                    <a:pt x="3453" y="4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245450" y="3023388"/>
              <a:ext cx="133925" cy="313350"/>
            </a:xfrm>
            <a:custGeom>
              <a:avLst/>
              <a:gdLst/>
              <a:ahLst/>
              <a:cxnLst/>
              <a:rect l="l" t="t" r="r" b="b"/>
              <a:pathLst>
                <a:path w="5357" h="12534" extrusionOk="0">
                  <a:moveTo>
                    <a:pt x="1088" y="11509"/>
                  </a:moveTo>
                  <a:cubicBezTo>
                    <a:pt x="1360" y="11509"/>
                    <a:pt x="1548" y="11551"/>
                    <a:pt x="1716" y="11509"/>
                  </a:cubicBezTo>
                  <a:cubicBezTo>
                    <a:pt x="2406" y="11341"/>
                    <a:pt x="3097" y="11195"/>
                    <a:pt x="3787" y="11007"/>
                  </a:cubicBezTo>
                  <a:cubicBezTo>
                    <a:pt x="4248" y="10881"/>
                    <a:pt x="4666" y="10923"/>
                    <a:pt x="5126" y="11007"/>
                  </a:cubicBezTo>
                  <a:cubicBezTo>
                    <a:pt x="5273" y="11027"/>
                    <a:pt x="5357" y="11237"/>
                    <a:pt x="5273" y="11425"/>
                  </a:cubicBezTo>
                  <a:cubicBezTo>
                    <a:pt x="5210" y="11634"/>
                    <a:pt x="5043" y="11739"/>
                    <a:pt x="4833" y="11802"/>
                  </a:cubicBezTo>
                  <a:cubicBezTo>
                    <a:pt x="3871" y="12011"/>
                    <a:pt x="2929" y="12262"/>
                    <a:pt x="1925" y="12450"/>
                  </a:cubicBezTo>
                  <a:cubicBezTo>
                    <a:pt x="1465" y="12534"/>
                    <a:pt x="963" y="12471"/>
                    <a:pt x="481" y="12450"/>
                  </a:cubicBezTo>
                  <a:cubicBezTo>
                    <a:pt x="209" y="12429"/>
                    <a:pt x="42" y="12241"/>
                    <a:pt x="21" y="11927"/>
                  </a:cubicBezTo>
                  <a:cubicBezTo>
                    <a:pt x="0" y="11718"/>
                    <a:pt x="21" y="11530"/>
                    <a:pt x="21" y="11320"/>
                  </a:cubicBezTo>
                  <a:cubicBezTo>
                    <a:pt x="63" y="8914"/>
                    <a:pt x="126" y="6508"/>
                    <a:pt x="209" y="4102"/>
                  </a:cubicBezTo>
                  <a:cubicBezTo>
                    <a:pt x="230" y="3056"/>
                    <a:pt x="272" y="2009"/>
                    <a:pt x="335" y="963"/>
                  </a:cubicBezTo>
                  <a:cubicBezTo>
                    <a:pt x="335" y="733"/>
                    <a:pt x="377" y="524"/>
                    <a:pt x="439" y="294"/>
                  </a:cubicBezTo>
                  <a:cubicBezTo>
                    <a:pt x="460" y="189"/>
                    <a:pt x="565" y="84"/>
                    <a:pt x="649" y="43"/>
                  </a:cubicBezTo>
                  <a:cubicBezTo>
                    <a:pt x="732" y="1"/>
                    <a:pt x="858" y="43"/>
                    <a:pt x="984" y="43"/>
                  </a:cubicBezTo>
                  <a:cubicBezTo>
                    <a:pt x="1004" y="210"/>
                    <a:pt x="1046" y="336"/>
                    <a:pt x="1046" y="461"/>
                  </a:cubicBezTo>
                  <a:cubicBezTo>
                    <a:pt x="1067" y="2093"/>
                    <a:pt x="1088" y="3704"/>
                    <a:pt x="1088" y="5315"/>
                  </a:cubicBezTo>
                  <a:cubicBezTo>
                    <a:pt x="1088" y="7094"/>
                    <a:pt x="1067" y="8893"/>
                    <a:pt x="1046" y="10672"/>
                  </a:cubicBezTo>
                  <a:cubicBezTo>
                    <a:pt x="1067" y="10902"/>
                    <a:pt x="1088" y="11195"/>
                    <a:pt x="1088" y="11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968875" y="3122263"/>
              <a:ext cx="102025" cy="149625"/>
            </a:xfrm>
            <a:custGeom>
              <a:avLst/>
              <a:gdLst/>
              <a:ahLst/>
              <a:cxnLst/>
              <a:rect l="l" t="t" r="r" b="b"/>
              <a:pathLst>
                <a:path w="4081" h="5985" extrusionOk="0">
                  <a:moveTo>
                    <a:pt x="1151" y="858"/>
                  </a:moveTo>
                  <a:cubicBezTo>
                    <a:pt x="1632" y="691"/>
                    <a:pt x="2072" y="544"/>
                    <a:pt x="2490" y="419"/>
                  </a:cubicBezTo>
                  <a:cubicBezTo>
                    <a:pt x="2804" y="335"/>
                    <a:pt x="3118" y="272"/>
                    <a:pt x="3411" y="461"/>
                  </a:cubicBezTo>
                  <a:cubicBezTo>
                    <a:pt x="3725" y="670"/>
                    <a:pt x="3955" y="942"/>
                    <a:pt x="3934" y="1381"/>
                  </a:cubicBezTo>
                  <a:cubicBezTo>
                    <a:pt x="3913" y="2323"/>
                    <a:pt x="3913" y="3243"/>
                    <a:pt x="3913" y="4185"/>
                  </a:cubicBezTo>
                  <a:cubicBezTo>
                    <a:pt x="3913" y="4541"/>
                    <a:pt x="3871" y="4917"/>
                    <a:pt x="3976" y="5273"/>
                  </a:cubicBezTo>
                  <a:cubicBezTo>
                    <a:pt x="4081" y="5608"/>
                    <a:pt x="3871" y="5901"/>
                    <a:pt x="3516" y="5922"/>
                  </a:cubicBezTo>
                  <a:cubicBezTo>
                    <a:pt x="3181" y="5984"/>
                    <a:pt x="2888" y="5775"/>
                    <a:pt x="2825" y="5461"/>
                  </a:cubicBezTo>
                  <a:cubicBezTo>
                    <a:pt x="2804" y="5231"/>
                    <a:pt x="2804" y="5022"/>
                    <a:pt x="2804" y="4771"/>
                  </a:cubicBezTo>
                  <a:cubicBezTo>
                    <a:pt x="2825" y="3871"/>
                    <a:pt x="2867" y="2971"/>
                    <a:pt x="2867" y="2051"/>
                  </a:cubicBezTo>
                  <a:cubicBezTo>
                    <a:pt x="2867" y="1883"/>
                    <a:pt x="2825" y="1695"/>
                    <a:pt x="2825" y="1507"/>
                  </a:cubicBezTo>
                  <a:cubicBezTo>
                    <a:pt x="2156" y="1402"/>
                    <a:pt x="1674" y="1779"/>
                    <a:pt x="1130" y="2114"/>
                  </a:cubicBezTo>
                  <a:cubicBezTo>
                    <a:pt x="1130" y="2762"/>
                    <a:pt x="1109" y="3453"/>
                    <a:pt x="1109" y="4101"/>
                  </a:cubicBezTo>
                  <a:cubicBezTo>
                    <a:pt x="1109" y="4331"/>
                    <a:pt x="1109" y="4541"/>
                    <a:pt x="1088" y="4771"/>
                  </a:cubicBezTo>
                  <a:cubicBezTo>
                    <a:pt x="1026" y="5127"/>
                    <a:pt x="796" y="5336"/>
                    <a:pt x="524" y="5294"/>
                  </a:cubicBezTo>
                  <a:cubicBezTo>
                    <a:pt x="272" y="5273"/>
                    <a:pt x="63" y="5064"/>
                    <a:pt x="0" y="4729"/>
                  </a:cubicBezTo>
                  <a:lnTo>
                    <a:pt x="0" y="4457"/>
                  </a:lnTo>
                  <a:cubicBezTo>
                    <a:pt x="63" y="3264"/>
                    <a:pt x="105" y="2030"/>
                    <a:pt x="168" y="837"/>
                  </a:cubicBezTo>
                  <a:cubicBezTo>
                    <a:pt x="168" y="628"/>
                    <a:pt x="252" y="377"/>
                    <a:pt x="356" y="210"/>
                  </a:cubicBezTo>
                  <a:cubicBezTo>
                    <a:pt x="461" y="0"/>
                    <a:pt x="796" y="0"/>
                    <a:pt x="900" y="210"/>
                  </a:cubicBezTo>
                  <a:cubicBezTo>
                    <a:pt x="984" y="377"/>
                    <a:pt x="1068" y="586"/>
                    <a:pt x="1151" y="8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6406550" y="3128013"/>
              <a:ext cx="85300" cy="186250"/>
            </a:xfrm>
            <a:custGeom>
              <a:avLst/>
              <a:gdLst/>
              <a:ahLst/>
              <a:cxnLst/>
              <a:rect l="l" t="t" r="r" b="b"/>
              <a:pathLst>
                <a:path w="3412" h="7450" extrusionOk="0">
                  <a:moveTo>
                    <a:pt x="1026" y="3955"/>
                  </a:moveTo>
                  <a:cubicBezTo>
                    <a:pt x="1026" y="4499"/>
                    <a:pt x="1005" y="5022"/>
                    <a:pt x="1005" y="5524"/>
                  </a:cubicBezTo>
                  <a:lnTo>
                    <a:pt x="1005" y="5859"/>
                  </a:lnTo>
                  <a:cubicBezTo>
                    <a:pt x="1068" y="6257"/>
                    <a:pt x="1340" y="6466"/>
                    <a:pt x="1737" y="6319"/>
                  </a:cubicBezTo>
                  <a:cubicBezTo>
                    <a:pt x="2030" y="6215"/>
                    <a:pt x="2302" y="6068"/>
                    <a:pt x="2574" y="5943"/>
                  </a:cubicBezTo>
                  <a:cubicBezTo>
                    <a:pt x="2700" y="5880"/>
                    <a:pt x="2804" y="5754"/>
                    <a:pt x="2930" y="5754"/>
                  </a:cubicBezTo>
                  <a:cubicBezTo>
                    <a:pt x="3076" y="5713"/>
                    <a:pt x="3223" y="5775"/>
                    <a:pt x="3306" y="5880"/>
                  </a:cubicBezTo>
                  <a:cubicBezTo>
                    <a:pt x="3390" y="5964"/>
                    <a:pt x="3411" y="6131"/>
                    <a:pt x="3411" y="6278"/>
                  </a:cubicBezTo>
                  <a:cubicBezTo>
                    <a:pt x="3411" y="6340"/>
                    <a:pt x="3348" y="6424"/>
                    <a:pt x="3286" y="6487"/>
                  </a:cubicBezTo>
                  <a:cubicBezTo>
                    <a:pt x="2595" y="7114"/>
                    <a:pt x="1821" y="7449"/>
                    <a:pt x="879" y="7177"/>
                  </a:cubicBezTo>
                  <a:cubicBezTo>
                    <a:pt x="314" y="7031"/>
                    <a:pt x="1" y="6591"/>
                    <a:pt x="1" y="6026"/>
                  </a:cubicBezTo>
                  <a:cubicBezTo>
                    <a:pt x="1" y="4918"/>
                    <a:pt x="63" y="3767"/>
                    <a:pt x="84" y="2637"/>
                  </a:cubicBezTo>
                  <a:cubicBezTo>
                    <a:pt x="84" y="2449"/>
                    <a:pt x="189" y="2281"/>
                    <a:pt x="273" y="2093"/>
                  </a:cubicBezTo>
                  <a:cubicBezTo>
                    <a:pt x="398" y="1758"/>
                    <a:pt x="566" y="1402"/>
                    <a:pt x="628" y="1068"/>
                  </a:cubicBezTo>
                  <a:cubicBezTo>
                    <a:pt x="838" y="314"/>
                    <a:pt x="1319" y="0"/>
                    <a:pt x="1988" y="42"/>
                  </a:cubicBezTo>
                  <a:lnTo>
                    <a:pt x="2344" y="42"/>
                  </a:lnTo>
                  <a:cubicBezTo>
                    <a:pt x="2972" y="105"/>
                    <a:pt x="3223" y="419"/>
                    <a:pt x="3244" y="1047"/>
                  </a:cubicBezTo>
                  <a:cubicBezTo>
                    <a:pt x="3286" y="1674"/>
                    <a:pt x="3014" y="2135"/>
                    <a:pt x="2595" y="2532"/>
                  </a:cubicBezTo>
                  <a:cubicBezTo>
                    <a:pt x="2156" y="2930"/>
                    <a:pt x="1674" y="3285"/>
                    <a:pt x="1235" y="3683"/>
                  </a:cubicBezTo>
                  <a:cubicBezTo>
                    <a:pt x="1235" y="3746"/>
                    <a:pt x="1151" y="3809"/>
                    <a:pt x="1026" y="3955"/>
                  </a:cubicBezTo>
                  <a:close/>
                  <a:moveTo>
                    <a:pt x="2428" y="837"/>
                  </a:moveTo>
                  <a:cubicBezTo>
                    <a:pt x="2177" y="858"/>
                    <a:pt x="2009" y="816"/>
                    <a:pt x="1842" y="879"/>
                  </a:cubicBezTo>
                  <a:cubicBezTo>
                    <a:pt x="1737" y="942"/>
                    <a:pt x="1612" y="1068"/>
                    <a:pt x="1591" y="1193"/>
                  </a:cubicBezTo>
                  <a:cubicBezTo>
                    <a:pt x="1528" y="1612"/>
                    <a:pt x="1319" y="2009"/>
                    <a:pt x="1151" y="2386"/>
                  </a:cubicBezTo>
                  <a:cubicBezTo>
                    <a:pt x="1130" y="2428"/>
                    <a:pt x="1151" y="2532"/>
                    <a:pt x="1193" y="2658"/>
                  </a:cubicBezTo>
                  <a:cubicBezTo>
                    <a:pt x="1821" y="2197"/>
                    <a:pt x="2470" y="1800"/>
                    <a:pt x="2428" y="8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6784750" y="3156263"/>
              <a:ext cx="89475" cy="139175"/>
            </a:xfrm>
            <a:custGeom>
              <a:avLst/>
              <a:gdLst/>
              <a:ahLst/>
              <a:cxnLst/>
              <a:rect l="l" t="t" r="r" b="b"/>
              <a:pathLst>
                <a:path w="3579" h="5567" extrusionOk="0">
                  <a:moveTo>
                    <a:pt x="1067" y="1319"/>
                  </a:moveTo>
                  <a:cubicBezTo>
                    <a:pt x="1339" y="1193"/>
                    <a:pt x="1465" y="1151"/>
                    <a:pt x="1591" y="1088"/>
                  </a:cubicBezTo>
                  <a:cubicBezTo>
                    <a:pt x="1883" y="984"/>
                    <a:pt x="2176" y="879"/>
                    <a:pt x="2490" y="837"/>
                  </a:cubicBezTo>
                  <a:cubicBezTo>
                    <a:pt x="3327" y="691"/>
                    <a:pt x="3578" y="942"/>
                    <a:pt x="3578" y="1779"/>
                  </a:cubicBezTo>
                  <a:cubicBezTo>
                    <a:pt x="3578" y="2741"/>
                    <a:pt x="3557" y="3704"/>
                    <a:pt x="3536" y="4666"/>
                  </a:cubicBezTo>
                  <a:cubicBezTo>
                    <a:pt x="3536" y="4813"/>
                    <a:pt x="3536" y="4959"/>
                    <a:pt x="3495" y="5085"/>
                  </a:cubicBezTo>
                  <a:cubicBezTo>
                    <a:pt x="3474" y="5336"/>
                    <a:pt x="3264" y="5503"/>
                    <a:pt x="3034" y="5545"/>
                  </a:cubicBezTo>
                  <a:cubicBezTo>
                    <a:pt x="2804" y="5566"/>
                    <a:pt x="2532" y="5357"/>
                    <a:pt x="2511" y="5085"/>
                  </a:cubicBezTo>
                  <a:cubicBezTo>
                    <a:pt x="2490" y="4855"/>
                    <a:pt x="2490" y="4645"/>
                    <a:pt x="2490" y="4415"/>
                  </a:cubicBezTo>
                  <a:cubicBezTo>
                    <a:pt x="2490" y="3599"/>
                    <a:pt x="2511" y="2762"/>
                    <a:pt x="2532" y="1988"/>
                  </a:cubicBezTo>
                  <a:cubicBezTo>
                    <a:pt x="2302" y="1779"/>
                    <a:pt x="2155" y="1883"/>
                    <a:pt x="1967" y="1988"/>
                  </a:cubicBezTo>
                  <a:cubicBezTo>
                    <a:pt x="1486" y="2323"/>
                    <a:pt x="1277" y="2825"/>
                    <a:pt x="1130" y="3306"/>
                  </a:cubicBezTo>
                  <a:cubicBezTo>
                    <a:pt x="1047" y="3516"/>
                    <a:pt x="1026" y="3767"/>
                    <a:pt x="963" y="3976"/>
                  </a:cubicBezTo>
                  <a:cubicBezTo>
                    <a:pt x="921" y="4143"/>
                    <a:pt x="712" y="4290"/>
                    <a:pt x="503" y="4290"/>
                  </a:cubicBezTo>
                  <a:cubicBezTo>
                    <a:pt x="314" y="4290"/>
                    <a:pt x="84" y="4122"/>
                    <a:pt x="42" y="3934"/>
                  </a:cubicBezTo>
                  <a:cubicBezTo>
                    <a:pt x="21" y="3829"/>
                    <a:pt x="0" y="3704"/>
                    <a:pt x="0" y="3599"/>
                  </a:cubicBezTo>
                  <a:cubicBezTo>
                    <a:pt x="42" y="2616"/>
                    <a:pt x="105" y="1611"/>
                    <a:pt x="189" y="628"/>
                  </a:cubicBezTo>
                  <a:cubicBezTo>
                    <a:pt x="210" y="440"/>
                    <a:pt x="314" y="251"/>
                    <a:pt x="419" y="105"/>
                  </a:cubicBezTo>
                  <a:cubicBezTo>
                    <a:pt x="503" y="21"/>
                    <a:pt x="670" y="0"/>
                    <a:pt x="816" y="21"/>
                  </a:cubicBezTo>
                  <a:cubicBezTo>
                    <a:pt x="921" y="42"/>
                    <a:pt x="1047" y="210"/>
                    <a:pt x="1047" y="314"/>
                  </a:cubicBezTo>
                  <a:cubicBezTo>
                    <a:pt x="1109" y="628"/>
                    <a:pt x="1067" y="900"/>
                    <a:pt x="1067" y="13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6680125" y="3102913"/>
              <a:ext cx="77450" cy="187275"/>
            </a:xfrm>
            <a:custGeom>
              <a:avLst/>
              <a:gdLst/>
              <a:ahLst/>
              <a:cxnLst/>
              <a:rect l="l" t="t" r="r" b="b"/>
              <a:pathLst>
                <a:path w="3098" h="7491" extrusionOk="0">
                  <a:moveTo>
                    <a:pt x="1151" y="2909"/>
                  </a:moveTo>
                  <a:cubicBezTo>
                    <a:pt x="1444" y="2699"/>
                    <a:pt x="1654" y="2553"/>
                    <a:pt x="1884" y="2365"/>
                  </a:cubicBezTo>
                  <a:cubicBezTo>
                    <a:pt x="2156" y="2176"/>
                    <a:pt x="2428" y="2092"/>
                    <a:pt x="2763" y="2176"/>
                  </a:cubicBezTo>
                  <a:cubicBezTo>
                    <a:pt x="2951" y="2239"/>
                    <a:pt x="3097" y="2323"/>
                    <a:pt x="3097" y="2511"/>
                  </a:cubicBezTo>
                  <a:cubicBezTo>
                    <a:pt x="3097" y="2637"/>
                    <a:pt x="3014" y="2783"/>
                    <a:pt x="2930" y="2888"/>
                  </a:cubicBezTo>
                  <a:cubicBezTo>
                    <a:pt x="2825" y="2992"/>
                    <a:pt x="2679" y="3013"/>
                    <a:pt x="2574" y="3097"/>
                  </a:cubicBezTo>
                  <a:cubicBezTo>
                    <a:pt x="1654" y="3725"/>
                    <a:pt x="1068" y="4561"/>
                    <a:pt x="1047" y="5712"/>
                  </a:cubicBezTo>
                  <a:cubicBezTo>
                    <a:pt x="1047" y="6047"/>
                    <a:pt x="1047" y="6382"/>
                    <a:pt x="1026" y="6717"/>
                  </a:cubicBezTo>
                  <a:cubicBezTo>
                    <a:pt x="1026" y="6884"/>
                    <a:pt x="963" y="7072"/>
                    <a:pt x="900" y="7198"/>
                  </a:cubicBezTo>
                  <a:cubicBezTo>
                    <a:pt x="817" y="7386"/>
                    <a:pt x="545" y="7491"/>
                    <a:pt x="398" y="7407"/>
                  </a:cubicBezTo>
                  <a:cubicBezTo>
                    <a:pt x="273" y="7344"/>
                    <a:pt x="126" y="7219"/>
                    <a:pt x="63" y="7093"/>
                  </a:cubicBezTo>
                  <a:cubicBezTo>
                    <a:pt x="1" y="6989"/>
                    <a:pt x="1" y="6800"/>
                    <a:pt x="1" y="6675"/>
                  </a:cubicBezTo>
                  <a:cubicBezTo>
                    <a:pt x="63" y="4729"/>
                    <a:pt x="105" y="2825"/>
                    <a:pt x="168" y="900"/>
                  </a:cubicBezTo>
                  <a:cubicBezTo>
                    <a:pt x="168" y="712"/>
                    <a:pt x="210" y="502"/>
                    <a:pt x="273" y="314"/>
                  </a:cubicBezTo>
                  <a:cubicBezTo>
                    <a:pt x="314" y="126"/>
                    <a:pt x="545" y="0"/>
                    <a:pt x="733" y="21"/>
                  </a:cubicBezTo>
                  <a:cubicBezTo>
                    <a:pt x="921" y="63"/>
                    <a:pt x="1110" y="230"/>
                    <a:pt x="1130" y="419"/>
                  </a:cubicBezTo>
                  <a:cubicBezTo>
                    <a:pt x="1151" y="544"/>
                    <a:pt x="1130" y="712"/>
                    <a:pt x="1130" y="837"/>
                  </a:cubicBezTo>
                  <a:cubicBezTo>
                    <a:pt x="1130" y="1381"/>
                    <a:pt x="1110" y="1904"/>
                    <a:pt x="1110" y="2469"/>
                  </a:cubicBezTo>
                  <a:cubicBezTo>
                    <a:pt x="1068" y="2574"/>
                    <a:pt x="1130" y="2699"/>
                    <a:pt x="1151" y="29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6903475" y="3155213"/>
              <a:ext cx="30900" cy="114575"/>
            </a:xfrm>
            <a:custGeom>
              <a:avLst/>
              <a:gdLst/>
              <a:ahLst/>
              <a:cxnLst/>
              <a:rect l="l" t="t" r="r" b="b"/>
              <a:pathLst>
                <a:path w="1236" h="4583" extrusionOk="0">
                  <a:moveTo>
                    <a:pt x="1131" y="2386"/>
                  </a:moveTo>
                  <a:cubicBezTo>
                    <a:pt x="1173" y="2888"/>
                    <a:pt x="1194" y="3411"/>
                    <a:pt x="1215" y="3892"/>
                  </a:cubicBezTo>
                  <a:cubicBezTo>
                    <a:pt x="1235" y="4269"/>
                    <a:pt x="1089" y="4457"/>
                    <a:pt x="775" y="4499"/>
                  </a:cubicBezTo>
                  <a:cubicBezTo>
                    <a:pt x="440" y="4583"/>
                    <a:pt x="147" y="4394"/>
                    <a:pt x="64" y="4081"/>
                  </a:cubicBezTo>
                  <a:cubicBezTo>
                    <a:pt x="43" y="3955"/>
                    <a:pt x="1" y="3788"/>
                    <a:pt x="1" y="3662"/>
                  </a:cubicBezTo>
                  <a:cubicBezTo>
                    <a:pt x="43" y="2783"/>
                    <a:pt x="43" y="1863"/>
                    <a:pt x="64" y="963"/>
                  </a:cubicBezTo>
                  <a:cubicBezTo>
                    <a:pt x="64" y="817"/>
                    <a:pt x="85" y="628"/>
                    <a:pt x="106" y="482"/>
                  </a:cubicBezTo>
                  <a:cubicBezTo>
                    <a:pt x="189" y="189"/>
                    <a:pt x="399" y="0"/>
                    <a:pt x="629" y="21"/>
                  </a:cubicBezTo>
                  <a:cubicBezTo>
                    <a:pt x="838" y="63"/>
                    <a:pt x="1026" y="210"/>
                    <a:pt x="1089" y="440"/>
                  </a:cubicBezTo>
                  <a:cubicBezTo>
                    <a:pt x="1110" y="628"/>
                    <a:pt x="1131" y="837"/>
                    <a:pt x="1131" y="1026"/>
                  </a:cubicBezTo>
                  <a:cubicBezTo>
                    <a:pt x="1152" y="1465"/>
                    <a:pt x="1152" y="1925"/>
                    <a:pt x="1131" y="23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6888850" y="3055313"/>
              <a:ext cx="45525" cy="41850"/>
            </a:xfrm>
            <a:custGeom>
              <a:avLst/>
              <a:gdLst/>
              <a:ahLst/>
              <a:cxnLst/>
              <a:rect l="l" t="t" r="r" b="b"/>
              <a:pathLst>
                <a:path w="1821" h="1674" extrusionOk="0">
                  <a:moveTo>
                    <a:pt x="837" y="1674"/>
                  </a:moveTo>
                  <a:cubicBezTo>
                    <a:pt x="691" y="1653"/>
                    <a:pt x="523" y="1674"/>
                    <a:pt x="377" y="1590"/>
                  </a:cubicBezTo>
                  <a:cubicBezTo>
                    <a:pt x="251" y="1528"/>
                    <a:pt x="63" y="1381"/>
                    <a:pt x="42" y="1256"/>
                  </a:cubicBezTo>
                  <a:cubicBezTo>
                    <a:pt x="0" y="1004"/>
                    <a:pt x="0" y="691"/>
                    <a:pt x="84" y="419"/>
                  </a:cubicBezTo>
                  <a:cubicBezTo>
                    <a:pt x="147" y="126"/>
                    <a:pt x="544" y="0"/>
                    <a:pt x="858" y="105"/>
                  </a:cubicBezTo>
                  <a:cubicBezTo>
                    <a:pt x="1130" y="209"/>
                    <a:pt x="1360" y="356"/>
                    <a:pt x="1590" y="523"/>
                  </a:cubicBezTo>
                  <a:cubicBezTo>
                    <a:pt x="1800" y="711"/>
                    <a:pt x="1820" y="963"/>
                    <a:pt x="1737" y="1235"/>
                  </a:cubicBezTo>
                  <a:cubicBezTo>
                    <a:pt x="1674" y="1465"/>
                    <a:pt x="1486" y="1590"/>
                    <a:pt x="1256" y="1632"/>
                  </a:cubicBezTo>
                  <a:cubicBezTo>
                    <a:pt x="1130" y="1653"/>
                    <a:pt x="1025" y="1653"/>
                    <a:pt x="837" y="16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8217924" y="920261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Reach Higher with the Cambridge Pathway at Wycherley International School –  Wycherley">
            <a:extLst>
              <a:ext uri="{FF2B5EF4-FFF2-40B4-BE49-F238E27FC236}">
                <a16:creationId xmlns:a16="http://schemas.microsoft.com/office/drawing/2014/main" id="{5FB48BB7-41DD-87C7-0926-6ED25710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05" y="522825"/>
            <a:ext cx="6706863" cy="3058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334;p36">
            <a:extLst>
              <a:ext uri="{FF2B5EF4-FFF2-40B4-BE49-F238E27FC236}">
                <a16:creationId xmlns:a16="http://schemas.microsoft.com/office/drawing/2014/main" id="{28639E2C-3121-0084-7B3B-C5C9E6F3BBE9}"/>
              </a:ext>
            </a:extLst>
          </p:cNvPr>
          <p:cNvSpPr txBox="1">
            <a:spLocks/>
          </p:cNvSpPr>
          <p:nvPr/>
        </p:nvSpPr>
        <p:spPr>
          <a:xfrm>
            <a:off x="1137734" y="3736788"/>
            <a:ext cx="4392854" cy="631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600"/>
              </a:spcAft>
            </a:pPr>
            <a:r>
              <a:rPr lang="en-US" sz="2400" dirty="0">
                <a:latin typeface="Patrick Hand" panose="00000500000000000000" pitchFamily="2" charset="0"/>
              </a:rPr>
              <a:t>-CAMPUR      -DLI     -LENGUAJE</a:t>
            </a:r>
            <a:endParaRPr lang="en-US" dirty="0">
              <a:latin typeface="Patrick Hand" panose="00000500000000000000" pitchFamily="2" charset="0"/>
            </a:endParaRPr>
          </a:p>
        </p:txBody>
      </p:sp>
      <p:pic>
        <p:nvPicPr>
          <p:cNvPr id="2052" name="Picture 4" descr="Summary of Spanish I">
            <a:extLst>
              <a:ext uri="{FF2B5EF4-FFF2-40B4-BE49-F238E27FC236}">
                <a16:creationId xmlns:a16="http://schemas.microsoft.com/office/drawing/2014/main" id="{4DD89A0C-7711-2167-313C-C6551D118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9210">
            <a:off x="5026829" y="3714159"/>
            <a:ext cx="1442885" cy="1048430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2134754" y="4015428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5326098" y="2422218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945610" y="246400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319328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RAZKIDS</a:t>
            </a:r>
            <a:endParaRPr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3382423" y="3103225"/>
            <a:ext cx="201365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STAR OF THE WEEK</a:t>
            </a:r>
            <a:endParaRPr dirty="0"/>
          </a:p>
        </p:txBody>
      </p:sp>
      <p:sp>
        <p:nvSpPr>
          <p:cNvPr id="329" name="Google Shape;329;p36"/>
          <p:cNvSpPr txBox="1">
            <a:spLocks noGrp="1"/>
          </p:cNvSpPr>
          <p:nvPr>
            <p:ph type="subTitle" idx="3"/>
          </p:nvPr>
        </p:nvSpPr>
        <p:spPr>
          <a:xfrm>
            <a:off x="3399593" y="3409076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OUR STRATEGY TO PROMOTE ENGLISH</a:t>
            </a:r>
            <a:endParaRPr dirty="0"/>
          </a:p>
        </p:txBody>
      </p:sp>
      <p:sp>
        <p:nvSpPr>
          <p:cNvPr id="330" name="Google Shape;330;p36"/>
          <p:cNvSpPr txBox="1">
            <a:spLocks noGrp="1"/>
          </p:cNvSpPr>
          <p:nvPr>
            <p:ph type="subTitle" idx="4"/>
          </p:nvPr>
        </p:nvSpPr>
        <p:spPr>
          <a:xfrm>
            <a:off x="319328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OUR READING PLATFORM</a:t>
            </a:r>
            <a:endParaRPr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6573767" y="1506765"/>
            <a:ext cx="212982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READING PROGRESS</a:t>
            </a:r>
            <a:endParaRPr dirty="0"/>
          </a:p>
        </p:txBody>
      </p:sp>
      <p:sp>
        <p:nvSpPr>
          <p:cNvPr id="334" name="Google Shape;334;p36"/>
          <p:cNvSpPr txBox="1">
            <a:spLocks noGrp="1"/>
          </p:cNvSpPr>
          <p:nvPr>
            <p:ph type="subTitle" idx="8"/>
          </p:nvPr>
        </p:nvSpPr>
        <p:spPr>
          <a:xfrm>
            <a:off x="6573768" y="2038964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OUR READING ASSESMENT STRATEGY</a:t>
            </a:r>
            <a:endParaRPr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2070314" y="1696003"/>
            <a:ext cx="546912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  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2328557" y="3247428"/>
            <a:ext cx="512992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</a:t>
            </a:r>
            <a:endParaRPr dirty="0"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5418416" y="1687870"/>
            <a:ext cx="534113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946391" y="1451100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5326879" y="1403140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2128035" y="3002525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76;p34">
            <a:extLst>
              <a:ext uri="{FF2B5EF4-FFF2-40B4-BE49-F238E27FC236}">
                <a16:creationId xmlns:a16="http://schemas.microsoft.com/office/drawing/2014/main" id="{F0E6226C-19E1-BAF5-960F-34573E893B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725" y="636958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APPS TO SUPPORT OUR STUDENTS</a:t>
            </a:r>
            <a:endParaRPr dirty="0"/>
          </a:p>
        </p:txBody>
      </p:sp>
      <p:pic>
        <p:nvPicPr>
          <p:cNvPr id="9" name="Picture 4" descr="Vean este tutorial de Raz Kids para resolver todas sus dudas – Colegio  Pumahue Peñalolén">
            <a:extLst>
              <a:ext uri="{FF2B5EF4-FFF2-40B4-BE49-F238E27FC236}">
                <a16:creationId xmlns:a16="http://schemas.microsoft.com/office/drawing/2014/main" id="{C22601BB-749F-CC9C-EB4E-9E483B58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8" y="1577705"/>
            <a:ext cx="1528968" cy="956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icrosoft announces new features for Reading Progress in Microsoft Teams  for Education - MSPoweruser">
            <a:extLst>
              <a:ext uri="{FF2B5EF4-FFF2-40B4-BE49-F238E27FC236}">
                <a16:creationId xmlns:a16="http://schemas.microsoft.com/office/drawing/2014/main" id="{D8726EF9-5AA0-D07F-440B-988301E38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75" y="2870138"/>
            <a:ext cx="2956256" cy="16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D466A40-7398-F83E-8454-3A558D2C79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4090"/>
          <a:stretch/>
        </p:blipFill>
        <p:spPr>
          <a:xfrm>
            <a:off x="348285" y="2901884"/>
            <a:ext cx="1219953" cy="1249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4135140" y="125198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4089860" y="23908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5163720" y="447925"/>
            <a:ext cx="245798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RAZKIDS</a:t>
            </a:r>
            <a:endParaRPr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4140478" y="44338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2583725" y="4837044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8" name="Picture 2" descr="Raz-Kids – Treaty Education Alliance">
            <a:extLst>
              <a:ext uri="{FF2B5EF4-FFF2-40B4-BE49-F238E27FC236}">
                <a16:creationId xmlns:a16="http://schemas.microsoft.com/office/drawing/2014/main" id="{A1482C38-F507-1EDF-2BA5-113CD3AF0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078" y="1431636"/>
            <a:ext cx="3026802" cy="3026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360;p37">
            <a:extLst>
              <a:ext uri="{FF2B5EF4-FFF2-40B4-BE49-F238E27FC236}">
                <a16:creationId xmlns:a16="http://schemas.microsoft.com/office/drawing/2014/main" id="{82BE134C-4E44-88A5-112E-F4C11268933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2108" y="1244660"/>
            <a:ext cx="5096356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b="1" dirty="0"/>
              <a:t>APOYO PROCESO LECTOR </a:t>
            </a:r>
            <a:r>
              <a:rPr lang="en-GB" sz="2000" dirty="0"/>
              <a:t>(</a:t>
            </a:r>
            <a:r>
              <a:rPr lang="en-GB" sz="2000" dirty="0" err="1"/>
              <a:t>Gramática</a:t>
            </a:r>
            <a:r>
              <a:rPr lang="en-GB" sz="2000" dirty="0"/>
              <a:t>, </a:t>
            </a:r>
            <a:r>
              <a:rPr lang="en-GB" sz="2000" dirty="0" err="1"/>
              <a:t>vocabulario</a:t>
            </a:r>
            <a:r>
              <a:rPr lang="en-GB" sz="2000" dirty="0"/>
              <a:t>, </a:t>
            </a:r>
            <a:r>
              <a:rPr lang="en-GB" sz="2000" dirty="0" err="1"/>
              <a:t>pronunciación</a:t>
            </a:r>
            <a:r>
              <a:rPr lang="en-GB" sz="2000" dirty="0"/>
              <a:t> – </a:t>
            </a:r>
            <a:r>
              <a:rPr lang="en-GB" sz="2000" dirty="0" err="1"/>
              <a:t>habilidades</a:t>
            </a:r>
            <a:r>
              <a:rPr lang="en-GB" sz="2000" dirty="0"/>
              <a:t> </a:t>
            </a:r>
            <a:r>
              <a:rPr lang="en-GB" sz="2000" dirty="0" err="1"/>
              <a:t>como</a:t>
            </a:r>
            <a:r>
              <a:rPr lang="en-GB" sz="2000" dirty="0"/>
              <a:t> listening/reading/comprehension)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-Claves </a:t>
            </a:r>
            <a:r>
              <a:rPr lang="en-GB" sz="2000" dirty="0" err="1"/>
              <a:t>enviadas</a:t>
            </a:r>
            <a:r>
              <a:rPr lang="en-GB" sz="2000" dirty="0"/>
              <a:t> (mail a Miss o BAL)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-</a:t>
            </a:r>
            <a:r>
              <a:rPr lang="en-GB" sz="2000" dirty="0" err="1"/>
              <a:t>Jardín</a:t>
            </a:r>
            <a:r>
              <a:rPr lang="en-GB" sz="2000" dirty="0"/>
              <a:t> (2 </a:t>
            </a:r>
            <a:r>
              <a:rPr lang="en-GB" sz="2000" dirty="0" err="1"/>
              <a:t>lecturas</a:t>
            </a:r>
            <a:r>
              <a:rPr lang="en-GB" sz="2000" dirty="0"/>
              <a:t> </a:t>
            </a:r>
            <a:r>
              <a:rPr lang="en-GB" sz="2000" dirty="0" err="1"/>
              <a:t>familiares</a:t>
            </a:r>
            <a:r>
              <a:rPr lang="en-GB" sz="2000" dirty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-5 </a:t>
            </a:r>
            <a:r>
              <a:rPr lang="en-GB" sz="2000" dirty="0" err="1"/>
              <a:t>libros</a:t>
            </a:r>
            <a:r>
              <a:rPr lang="en-GB" sz="2000" dirty="0"/>
              <a:t> a la </a:t>
            </a:r>
            <a:r>
              <a:rPr lang="en-GB" sz="2000" dirty="0" err="1"/>
              <a:t>semana</a:t>
            </a:r>
            <a:r>
              <a:rPr lang="en-GB" sz="2000" dirty="0"/>
              <a:t> (</a:t>
            </a:r>
            <a:r>
              <a:rPr lang="en-GB" sz="2000" dirty="0" err="1"/>
              <a:t>cada</a:t>
            </a:r>
            <a:r>
              <a:rPr lang="en-GB" sz="2000" dirty="0"/>
              <a:t> Lunes)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-PASEO DE LA FAMA (</a:t>
            </a:r>
            <a:r>
              <a:rPr lang="en-GB" sz="2000" dirty="0" err="1"/>
              <a:t>promedio</a:t>
            </a:r>
            <a:r>
              <a:rPr lang="en-GB" sz="2000" dirty="0"/>
              <a:t> </a:t>
            </a:r>
            <a:r>
              <a:rPr lang="en-GB" sz="2000" dirty="0" err="1"/>
              <a:t>libros</a:t>
            </a:r>
            <a:r>
              <a:rPr lang="en-GB" sz="2000" dirty="0"/>
              <a:t> </a:t>
            </a:r>
            <a:r>
              <a:rPr lang="en-GB" sz="2000" dirty="0" err="1"/>
              <a:t>leídos</a:t>
            </a:r>
            <a:r>
              <a:rPr lang="en-GB" sz="2000" dirty="0"/>
              <a:t>, </a:t>
            </a:r>
            <a:r>
              <a:rPr lang="en-GB" sz="2000" dirty="0" err="1"/>
              <a:t>tiempo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Plataforma, </a:t>
            </a:r>
            <a:r>
              <a:rPr lang="en-GB" sz="2000" dirty="0" err="1"/>
              <a:t>estrellas</a:t>
            </a:r>
            <a:r>
              <a:rPr lang="en-GB" sz="2000" dirty="0"/>
              <a:t> </a:t>
            </a:r>
            <a:r>
              <a:rPr lang="en-GB" sz="2000" dirty="0" err="1"/>
              <a:t>ganadas</a:t>
            </a:r>
            <a:r>
              <a:rPr lang="en-GB" sz="2000" dirty="0"/>
              <a:t>. </a:t>
            </a:r>
            <a:r>
              <a:rPr lang="en-GB" sz="2000" dirty="0" err="1"/>
              <a:t>Cada</a:t>
            </a:r>
            <a:r>
              <a:rPr lang="en-GB" sz="2000" dirty="0"/>
              <a:t> 2 </a:t>
            </a:r>
            <a:r>
              <a:rPr lang="en-GB" sz="2000" dirty="0" err="1"/>
              <a:t>semanas</a:t>
            </a:r>
            <a:r>
              <a:rPr lang="en-GB" sz="2000" dirty="0"/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7B61F43-8C5B-5F99-3547-949440606D82}"/>
              </a:ext>
            </a:extLst>
          </p:cNvPr>
          <p:cNvSpPr txBox="1"/>
          <p:nvPr/>
        </p:nvSpPr>
        <p:spPr>
          <a:xfrm>
            <a:off x="4119225" y="4600350"/>
            <a:ext cx="47189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4"/>
              </a:rPr>
              <a:t>https://www.kidsa-z.com/main/ReadingStudent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462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4135140" y="125198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4089860" y="23908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5163720" y="447925"/>
            <a:ext cx="245798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RAZKIDS</a:t>
            </a:r>
            <a:endParaRPr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4140478" y="44338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2583725" y="4837044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67B61F43-8C5B-5F99-3547-949440606D82}"/>
              </a:ext>
            </a:extLst>
          </p:cNvPr>
          <p:cNvSpPr txBox="1"/>
          <p:nvPr/>
        </p:nvSpPr>
        <p:spPr>
          <a:xfrm>
            <a:off x="4119225" y="4600350"/>
            <a:ext cx="47189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https://www.kidsa-z.com/main/ReadingStudent</a:t>
            </a:r>
            <a:r>
              <a:rPr lang="es-CL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517EB8F-01C1-9662-4B7F-72F89C5B9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50" y="1573133"/>
            <a:ext cx="5328986" cy="2804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695BE5D-BC83-A9C9-61E3-DEE82064E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1466">
            <a:off x="6457949" y="1655673"/>
            <a:ext cx="2050055" cy="2768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4135140" y="125198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4089860" y="23908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5163720" y="447925"/>
            <a:ext cx="245798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READING PROGRESS</a:t>
            </a:r>
            <a:endParaRPr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4140478" y="44338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1708720" y="4161102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2583725" y="4837044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360;p37">
            <a:extLst>
              <a:ext uri="{FF2B5EF4-FFF2-40B4-BE49-F238E27FC236}">
                <a16:creationId xmlns:a16="http://schemas.microsoft.com/office/drawing/2014/main" id="{82BE134C-4E44-88A5-112E-F4C11268933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4523" y="1123732"/>
            <a:ext cx="3918599" cy="25002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b="1" dirty="0"/>
              <a:t>MEDICIÓN PROCESO LECTURA</a:t>
            </a:r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-</a:t>
            </a:r>
            <a:r>
              <a:rPr lang="en-GB" sz="2000" dirty="0" err="1"/>
              <a:t>Iniciaremos</a:t>
            </a:r>
            <a:r>
              <a:rPr lang="en-GB" sz="2000" dirty="0"/>
              <a:t> Viernes 10 de Mayo (2 al </a:t>
            </a:r>
            <a:r>
              <a:rPr lang="en-GB" sz="2000" dirty="0" err="1"/>
              <a:t>año</a:t>
            </a:r>
            <a:r>
              <a:rPr lang="en-GB" sz="2000" dirty="0"/>
              <a:t> </a:t>
            </a:r>
            <a:r>
              <a:rPr lang="en-GB" sz="2000" dirty="0" err="1"/>
              <a:t>Diágnósrtico</a:t>
            </a:r>
            <a:r>
              <a:rPr lang="en-GB" sz="2000" dirty="0"/>
              <a:t> – Final)</a:t>
            </a:r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-</a:t>
            </a:r>
            <a:r>
              <a:rPr lang="en-GB" sz="2000" dirty="0" err="1"/>
              <a:t>Grabarse</a:t>
            </a:r>
            <a:r>
              <a:rPr lang="en-GB" sz="2000" dirty="0"/>
              <a:t> </a:t>
            </a:r>
            <a:r>
              <a:rPr lang="en-GB" sz="2000" dirty="0" err="1"/>
              <a:t>leyendo</a:t>
            </a:r>
            <a:r>
              <a:rPr lang="en-GB" sz="2000" dirty="0"/>
              <a:t> (</a:t>
            </a:r>
            <a:r>
              <a:rPr lang="en-GB" sz="2000" dirty="0" err="1"/>
              <a:t>Tareas</a:t>
            </a:r>
            <a:r>
              <a:rPr lang="en-GB" sz="2000" dirty="0"/>
              <a:t> TEAMS </a:t>
            </a:r>
            <a:r>
              <a:rPr lang="en-GB" sz="2000" dirty="0" err="1"/>
              <a:t>curso</a:t>
            </a:r>
            <a:r>
              <a:rPr lang="en-GB" sz="2000" dirty="0"/>
              <a:t>)</a:t>
            </a:r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-3 </a:t>
            </a:r>
            <a:r>
              <a:rPr lang="en-GB" sz="2000" dirty="0" err="1"/>
              <a:t>oportunidades</a:t>
            </a:r>
            <a:r>
              <a:rPr lang="en-GB" sz="2000" dirty="0"/>
              <a:t>. </a:t>
            </a:r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-</a:t>
            </a:r>
            <a:r>
              <a:rPr lang="en-GB" sz="2000" dirty="0" err="1"/>
              <a:t>Procentaje</a:t>
            </a:r>
            <a:r>
              <a:rPr lang="en-GB" sz="2000" dirty="0"/>
              <a:t> de palabras </a:t>
            </a:r>
            <a:r>
              <a:rPr lang="en-GB" sz="2000" dirty="0" err="1"/>
              <a:t>leídas</a:t>
            </a:r>
            <a:r>
              <a:rPr lang="en-GB" sz="2000" dirty="0"/>
              <a:t>, </a:t>
            </a:r>
            <a:r>
              <a:rPr lang="en-GB" sz="2000" dirty="0" err="1"/>
              <a:t>medición</a:t>
            </a:r>
            <a:r>
              <a:rPr lang="en-GB" sz="2000" dirty="0"/>
              <a:t> de </a:t>
            </a:r>
            <a:r>
              <a:rPr lang="en-GB" sz="2000" dirty="0" err="1"/>
              <a:t>tiempo</a:t>
            </a:r>
            <a:r>
              <a:rPr lang="en-GB" sz="2000" dirty="0"/>
              <a:t>, </a:t>
            </a:r>
            <a:r>
              <a:rPr lang="en-GB" sz="2000" dirty="0" err="1"/>
              <a:t>fluidez</a:t>
            </a:r>
            <a:r>
              <a:rPr lang="en-GB" sz="2000" dirty="0"/>
              <a:t>. </a:t>
            </a:r>
          </a:p>
        </p:txBody>
      </p:sp>
      <p:pic>
        <p:nvPicPr>
          <p:cNvPr id="6146" name="Picture 2" descr="Nuevo recurso de aprendizaje digital: Reading Progress – Colegio Pumahue  Chicureo">
            <a:extLst>
              <a:ext uri="{FF2B5EF4-FFF2-40B4-BE49-F238E27FC236}">
                <a16:creationId xmlns:a16="http://schemas.microsoft.com/office/drawing/2014/main" id="{863B81AB-3E56-54F3-45AD-FE4B7E4FA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40" y="1714174"/>
            <a:ext cx="4693900" cy="2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8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4135140" y="125198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4089860" y="23908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5163720" y="447925"/>
            <a:ext cx="245798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STAR OF THE WEEK</a:t>
            </a:r>
            <a:endParaRPr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4140478" y="44338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1708720" y="4161102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2583725" y="4837044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360;p37">
            <a:extLst>
              <a:ext uri="{FF2B5EF4-FFF2-40B4-BE49-F238E27FC236}">
                <a16:creationId xmlns:a16="http://schemas.microsoft.com/office/drawing/2014/main" id="{82BE134C-4E44-88A5-112E-F4C11268933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9568" y="1760003"/>
            <a:ext cx="3918599" cy="25002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b="1" dirty="0"/>
              <a:t>PROMOCIÓN DEL USO DE INGLÉS</a:t>
            </a:r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-</a:t>
            </a:r>
            <a:r>
              <a:rPr lang="en-GB" sz="2000" dirty="0" err="1"/>
              <a:t>Premiación</a:t>
            </a:r>
            <a:r>
              <a:rPr lang="en-GB" sz="2000" dirty="0"/>
              <a:t> </a:t>
            </a:r>
            <a:r>
              <a:rPr lang="en-GB" sz="2000" dirty="0" err="1"/>
              <a:t>cada</a:t>
            </a:r>
            <a:r>
              <a:rPr lang="en-GB" sz="2000" dirty="0"/>
              <a:t> Viernes (Stickers y </a:t>
            </a:r>
            <a:r>
              <a:rPr lang="en-GB" sz="2000" dirty="0" err="1"/>
              <a:t>foto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sala/entradas/</a:t>
            </a:r>
            <a:r>
              <a:rPr lang="en-GB" sz="2000" dirty="0" err="1"/>
              <a:t>página</a:t>
            </a:r>
            <a:r>
              <a:rPr lang="en-GB" sz="2000" dirty="0"/>
              <a:t> web)</a:t>
            </a:r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000" dirty="0"/>
              <a:t>-</a:t>
            </a:r>
            <a:r>
              <a:rPr lang="en-GB" sz="2000" dirty="0" err="1"/>
              <a:t>Reconocimiento</a:t>
            </a:r>
            <a:r>
              <a:rPr lang="en-GB" sz="2000" dirty="0"/>
              <a:t> </a:t>
            </a:r>
            <a:r>
              <a:rPr lang="en-GB" sz="2000" dirty="0" err="1"/>
              <a:t>uso</a:t>
            </a:r>
            <a:r>
              <a:rPr lang="en-GB" sz="2000" dirty="0"/>
              <a:t> del </a:t>
            </a:r>
            <a:r>
              <a:rPr lang="en-GB" sz="2000" dirty="0" err="1"/>
              <a:t>inglés</a:t>
            </a:r>
            <a:r>
              <a:rPr lang="en-GB" sz="2000" dirty="0"/>
              <a:t> </a:t>
            </a:r>
            <a:r>
              <a:rPr lang="en-GB" sz="2000" dirty="0" err="1"/>
              <a:t>dentro</a:t>
            </a:r>
            <a:r>
              <a:rPr lang="en-GB" sz="2000" dirty="0"/>
              <a:t> y </a:t>
            </a:r>
            <a:r>
              <a:rPr lang="en-GB" sz="2000" dirty="0" err="1"/>
              <a:t>fuera</a:t>
            </a:r>
            <a:r>
              <a:rPr lang="en-GB" sz="2000" dirty="0"/>
              <a:t> de la sala. </a:t>
            </a:r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endParaRPr lang="en-GB" sz="2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8922C14-7C9E-8843-5E56-2B8F99B27D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62" b="1"/>
          <a:stretch/>
        </p:blipFill>
        <p:spPr>
          <a:xfrm>
            <a:off x="5163720" y="1907185"/>
            <a:ext cx="2770472" cy="262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37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7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—Someone Famous</a:t>
            </a:r>
            <a:endParaRPr/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834308" y="1233078"/>
            <a:ext cx="3214360" cy="2767294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194" name="Picture 2" descr="Ventajas del bilingüismo en edades tempranas">
            <a:extLst>
              <a:ext uri="{FF2B5EF4-FFF2-40B4-BE49-F238E27FC236}">
                <a16:creationId xmlns:a16="http://schemas.microsoft.com/office/drawing/2014/main" id="{D9C9FEE8-C373-1104-18F6-20AAA3CB9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176" y="379930"/>
            <a:ext cx="4284767" cy="428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¡Ser bilingüe es un superpoder!_ Consejos para apoyar el lenguaje y la alfabetización en el hogar">
            <a:hlinkClick r:id="" action="ppaction://media"/>
            <a:extLst>
              <a:ext uri="{FF2B5EF4-FFF2-40B4-BE49-F238E27FC236}">
                <a16:creationId xmlns:a16="http://schemas.microsoft.com/office/drawing/2014/main" id="{AE15C44A-E592-342A-74EC-E442E6BDC2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9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50B285A63FC1849B794C82333539B0D" ma:contentTypeVersion="12" ma:contentTypeDescription="Crear nuevo documento." ma:contentTypeScope="" ma:versionID="ffa7d9b8d250190fe745e9c3bb6bbe73">
  <xsd:schema xmlns:xsd="http://www.w3.org/2001/XMLSchema" xmlns:xs="http://www.w3.org/2001/XMLSchema" xmlns:p="http://schemas.microsoft.com/office/2006/metadata/properties" xmlns:ns2="4813b401-ca14-4338-9af1-a88be0f8fea4" xmlns:ns3="aa84bffe-9d71-4666-8351-b2d9832e42d7" targetNamespace="http://schemas.microsoft.com/office/2006/metadata/properties" ma:root="true" ma:fieldsID="5d99285a552ff24bd3b6f4370503ed89" ns2:_="" ns3:_="">
    <xsd:import namespace="4813b401-ca14-4338-9af1-a88be0f8fea4"/>
    <xsd:import namespace="aa84bffe-9d71-4666-8351-b2d9832e42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3b401-ca14-4338-9af1-a88be0f8fe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n" ma:readOnly="false" ma:fieldId="{5cf76f15-5ced-4ddc-b409-7134ff3c332f}" ma:taxonomyMulti="true" ma:sspId="8403480c-d5b7-431a-9a59-125e384db2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84bffe-9d71-4666-8351-b2d9832e42d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0e6ea1e-d697-467b-80a8-34686341ebc9}" ma:internalName="TaxCatchAll" ma:showField="CatchAllData" ma:web="aa84bffe-9d71-4666-8351-b2d9832e42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C3C4AB-72C4-4C47-B7B7-9DBF9EEB9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13b401-ca14-4338-9af1-a88be0f8fea4"/>
    <ds:schemaRef ds:uri="aa84bffe-9d71-4666-8351-b2d9832e42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1DC81D-1635-4543-A1A3-5F318FC4AC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267</Words>
  <Application>Microsoft Office PowerPoint</Application>
  <PresentationFormat>Presentación en pantalla (16:9)</PresentationFormat>
  <Paragraphs>46</Paragraphs>
  <Slides>12</Slides>
  <Notes>12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Patrick Hand</vt:lpstr>
      <vt:lpstr>Patrick Hand SC</vt:lpstr>
      <vt:lpstr>English Language Grammar Rules by Slidesgo</vt:lpstr>
      <vt:lpstr>BILINGUAL PROGRAMME Learning apps / strategies</vt:lpstr>
      <vt:lpstr>Presentación de PowerPoint</vt:lpstr>
      <vt:lpstr>1  </vt:lpstr>
      <vt:lpstr>RAZKIDS</vt:lpstr>
      <vt:lpstr>RAZKIDS</vt:lpstr>
      <vt:lpstr>READING PROGRESS</vt:lpstr>
      <vt:lpstr>STAR OF THE WEEK</vt:lpstr>
      <vt:lpstr>—Someone Famous</vt:lpstr>
      <vt:lpstr>Presentación de PowerPoint</vt:lpstr>
      <vt:lpstr>Remember </vt:lpstr>
      <vt:lpstr>Any question?</vt:lpstr>
      <vt:lpstr>Thanks for coming!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BILINGUAL PROGRAM Learning Apps</dc:title>
  <dc:creator>Dana Paz</dc:creator>
  <cp:lastModifiedBy>Dana Paz Martinez - Colegio Manquecura Ñuñoa</cp:lastModifiedBy>
  <cp:revision>15</cp:revision>
  <dcterms:modified xsi:type="dcterms:W3CDTF">2024-05-08T12:00:41Z</dcterms:modified>
</cp:coreProperties>
</file>